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 /><Relationship Id="rId2" Type="http://schemas.openxmlformats.org/package/2006/relationships/metadata/core-properties" Target="docProps/core.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85" r:id="rId1"/>
    <p:sldMasterId id="2147483697" r:id="rId2"/>
    <p:sldMasterId id="2147483709" r:id="rId3"/>
  </p:sldMasterIdLst>
  <p:notesMasterIdLst>
    <p:notesMasterId r:id="rId21"/>
  </p:notesMasterIdLst>
  <p:handoutMasterIdLst>
    <p:handoutMasterId r:id="rId22"/>
  </p:handoutMasterIdLst>
  <p:sldIdLst>
    <p:sldId id="256" r:id="rId4"/>
    <p:sldId id="283" r:id="rId5"/>
    <p:sldId id="287" r:id="rId6"/>
    <p:sldId id="298" r:id="rId7"/>
    <p:sldId id="299" r:id="rId8"/>
    <p:sldId id="289" r:id="rId9"/>
    <p:sldId id="290" r:id="rId10"/>
    <p:sldId id="294" r:id="rId11"/>
    <p:sldId id="297" r:id="rId12"/>
    <p:sldId id="292" r:id="rId13"/>
    <p:sldId id="296" r:id="rId14"/>
    <p:sldId id="277" r:id="rId15"/>
    <p:sldId id="279" r:id="rId16"/>
    <p:sldId id="278" r:id="rId17"/>
    <p:sldId id="281" r:id="rId18"/>
    <p:sldId id="295" r:id="rId19"/>
    <p:sldId id="300" r:id="rId20"/>
  </p:sldIdLst>
  <p:sldSz cx="12192000" cy="6858000"/>
  <p:notesSz cx="9928225" cy="6797675"/>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Trebuchet MS"/>
        <a:ea typeface="Trebuchet MS"/>
        <a:cs typeface="Trebuchet MS"/>
        <a:sym typeface="Trebuchet MS"/>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Trebuchet MS"/>
        <a:ea typeface="Trebuchet MS"/>
        <a:cs typeface="Trebuchet MS"/>
        <a:sym typeface="Trebuchet MS"/>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Trebuchet MS"/>
        <a:ea typeface="Trebuchet MS"/>
        <a:cs typeface="Trebuchet MS"/>
        <a:sym typeface="Trebuchet MS"/>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Trebuchet MS"/>
        <a:ea typeface="Trebuchet MS"/>
        <a:cs typeface="Trebuchet MS"/>
        <a:sym typeface="Trebuchet MS"/>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Trebuchet MS"/>
        <a:ea typeface="Trebuchet MS"/>
        <a:cs typeface="Trebuchet MS"/>
        <a:sym typeface="Trebuchet MS"/>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Trebuchet MS"/>
        <a:ea typeface="Trebuchet MS"/>
        <a:cs typeface="Trebuchet MS"/>
        <a:sym typeface="Trebuchet MS"/>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Trebuchet MS"/>
        <a:ea typeface="Trebuchet MS"/>
        <a:cs typeface="Trebuchet MS"/>
        <a:sym typeface="Trebuchet MS"/>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Trebuchet MS"/>
        <a:ea typeface="Trebuchet MS"/>
        <a:cs typeface="Trebuchet MS"/>
        <a:sym typeface="Trebuchet MS"/>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Trebuchet MS"/>
        <a:ea typeface="Trebuchet MS"/>
        <a:cs typeface="Trebuchet MS"/>
        <a:sym typeface="Trebuchet MS"/>
      </a:defRPr>
    </a:lvl9pPr>
  </p:defaultTextStyle>
  <p:extLst>
    <p:ext uri="{EFAFB233-063F-42B5-8137-9DF3F51BA10A}">
      <p15:sldGuideLst xmlns:p15="http://schemas.microsoft.com/office/powerpoint/2012/main">
        <p15:guide id="1" orient="horz" pos="2160">
          <p15:clr>
            <a:srgbClr val="A4A3A4"/>
          </p15:clr>
        </p15:guide>
        <p15:guide id="2" pos="384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Trebuchet MS"/>
          <a:ea typeface="Trebuchet MS"/>
          <a:cs typeface="Trebuchet MS"/>
        </a:font>
        <a:srgbClr val="000000"/>
      </a:tcTxStyle>
      <a:tcStyle>
        <a:tcBdr>
          <a:left>
            <a:ln w="12700" cap="flat">
              <a:solidFill>
                <a:schemeClr val="accent1"/>
              </a:solidFill>
              <a:prstDash val="solid"/>
              <a:round/>
            </a:ln>
          </a:left>
          <a:right>
            <a:ln w="12700" cap="flat">
              <a:solidFill>
                <a:schemeClr val="accent1"/>
              </a:solidFill>
              <a:prstDash val="solid"/>
              <a:round/>
            </a:ln>
          </a:right>
          <a:top>
            <a:ln w="12700" cap="flat">
              <a:solidFill>
                <a:schemeClr val="accent1"/>
              </a:solidFill>
              <a:prstDash val="solid"/>
              <a:round/>
            </a:ln>
          </a:top>
          <a:bottom>
            <a:ln w="12700" cap="flat">
              <a:solidFill>
                <a:schemeClr val="accent1"/>
              </a:solidFill>
              <a:prstDash val="solid"/>
              <a:round/>
            </a:ln>
          </a:bottom>
          <a:insideH>
            <a:ln w="12700" cap="flat">
              <a:solidFill>
                <a:schemeClr val="accent1"/>
              </a:solidFill>
              <a:prstDash val="solid"/>
              <a:round/>
            </a:ln>
          </a:insideH>
          <a:insideV>
            <a:ln w="12700" cap="flat">
              <a:solidFill>
                <a:schemeClr val="accent1"/>
              </a:solidFill>
              <a:prstDash val="solid"/>
              <a:round/>
            </a:ln>
          </a:insideV>
        </a:tcBdr>
        <a:fill>
          <a:solidFill>
            <a:srgbClr val="CFD2EB"/>
          </a:solidFill>
        </a:fill>
      </a:tcStyle>
    </a:wholeTbl>
    <a:band2H>
      <a:tcTxStyle/>
      <a:tcStyle>
        <a:tcBdr/>
        <a:fill>
          <a:solidFill>
            <a:srgbClr val="E8EAF5"/>
          </a:solidFill>
        </a:fill>
      </a:tcStyle>
    </a:band2H>
    <a:firstCol>
      <a:tcTxStyle b="on" i="off">
        <a:font>
          <a:latin typeface="Trebuchet MS"/>
          <a:ea typeface="Trebuchet MS"/>
          <a:cs typeface="Trebuchet MS"/>
        </a:font>
        <a:srgbClr val="000000"/>
      </a:tcTxStyle>
      <a:tcStyle>
        <a:tcBdr>
          <a:left>
            <a:ln w="12700" cap="flat">
              <a:solidFill>
                <a:schemeClr val="accent1"/>
              </a:solidFill>
              <a:prstDash val="solid"/>
              <a:round/>
            </a:ln>
          </a:left>
          <a:right>
            <a:ln w="12700" cap="flat">
              <a:solidFill>
                <a:schemeClr val="accent1"/>
              </a:solidFill>
              <a:prstDash val="solid"/>
              <a:round/>
            </a:ln>
          </a:right>
          <a:top>
            <a:ln w="12700" cap="flat">
              <a:solidFill>
                <a:schemeClr val="accent1"/>
              </a:solidFill>
              <a:prstDash val="solid"/>
              <a:round/>
            </a:ln>
          </a:top>
          <a:bottom>
            <a:ln w="12700" cap="flat">
              <a:solidFill>
                <a:schemeClr val="accent1"/>
              </a:solidFill>
              <a:prstDash val="solid"/>
              <a:round/>
            </a:ln>
          </a:bottom>
          <a:insideH>
            <a:ln w="12700" cap="flat">
              <a:solidFill>
                <a:schemeClr val="accent1"/>
              </a:solidFill>
              <a:prstDash val="solid"/>
              <a:round/>
            </a:ln>
          </a:insideH>
          <a:insideV>
            <a:ln w="12700" cap="flat">
              <a:solidFill>
                <a:schemeClr val="accent1"/>
              </a:solidFill>
              <a:prstDash val="solid"/>
              <a:round/>
            </a:ln>
          </a:insideV>
        </a:tcBdr>
        <a:fill>
          <a:solidFill>
            <a:srgbClr val="CFD2EB"/>
          </a:solidFill>
        </a:fill>
      </a:tcStyle>
    </a:firstCol>
    <a:lastRow>
      <a:tcTxStyle b="on" i="off">
        <a:font>
          <a:latin typeface="Trebuchet MS"/>
          <a:ea typeface="Trebuchet MS"/>
          <a:cs typeface="Trebuchet MS"/>
        </a:font>
        <a:srgbClr val="000000"/>
      </a:tcTxStyle>
      <a:tcStyle>
        <a:tcBdr>
          <a:left>
            <a:ln w="12700" cap="flat">
              <a:solidFill>
                <a:schemeClr val="accent1"/>
              </a:solidFill>
              <a:prstDash val="solid"/>
              <a:round/>
            </a:ln>
          </a:left>
          <a:right>
            <a:ln w="12700" cap="flat">
              <a:solidFill>
                <a:schemeClr val="accent1"/>
              </a:solidFill>
              <a:prstDash val="solid"/>
              <a:round/>
            </a:ln>
          </a:right>
          <a:top>
            <a:ln w="25400" cap="flat">
              <a:solidFill>
                <a:schemeClr val="accent1"/>
              </a:solidFill>
              <a:prstDash val="solid"/>
              <a:round/>
            </a:ln>
          </a:top>
          <a:bottom>
            <a:ln w="12700" cap="flat">
              <a:solidFill>
                <a:schemeClr val="accent1"/>
              </a:solidFill>
              <a:prstDash val="solid"/>
              <a:round/>
            </a:ln>
          </a:bottom>
          <a:insideH>
            <a:ln w="12700" cap="flat">
              <a:solidFill>
                <a:schemeClr val="accent1"/>
              </a:solidFill>
              <a:prstDash val="solid"/>
              <a:round/>
            </a:ln>
          </a:insideH>
          <a:insideV>
            <a:ln w="12700" cap="flat">
              <a:solidFill>
                <a:schemeClr val="accent1"/>
              </a:solidFill>
              <a:prstDash val="solid"/>
              <a:round/>
            </a:ln>
          </a:insideV>
        </a:tcBdr>
        <a:fill>
          <a:solidFill>
            <a:srgbClr val="E8EAF5"/>
          </a:solidFill>
        </a:fill>
      </a:tcStyle>
    </a:lastRow>
    <a:firstRow>
      <a:tcTxStyle b="on" i="off">
        <a:font>
          <a:latin typeface="Trebuchet MS"/>
          <a:ea typeface="Trebuchet MS"/>
          <a:cs typeface="Trebuchet MS"/>
        </a:font>
        <a:srgbClr val="000000"/>
      </a:tcTxStyle>
      <a:tcStyle>
        <a:tcBdr>
          <a:left>
            <a:ln w="12700" cap="flat">
              <a:solidFill>
                <a:schemeClr val="accent1"/>
              </a:solidFill>
              <a:prstDash val="solid"/>
              <a:round/>
            </a:ln>
          </a:left>
          <a:right>
            <a:ln w="12700" cap="flat">
              <a:solidFill>
                <a:schemeClr val="accent1"/>
              </a:solidFill>
              <a:prstDash val="solid"/>
              <a:round/>
            </a:ln>
          </a:right>
          <a:top>
            <a:ln w="12700" cap="flat">
              <a:solidFill>
                <a:schemeClr val="accent1"/>
              </a:solidFill>
              <a:prstDash val="solid"/>
              <a:round/>
            </a:ln>
          </a:top>
          <a:bottom>
            <a:ln w="12700" cap="flat">
              <a:solidFill>
                <a:schemeClr val="accent1"/>
              </a:solidFill>
              <a:prstDash val="solid"/>
              <a:round/>
            </a:ln>
          </a:bottom>
          <a:insideH>
            <a:ln w="12700" cap="flat">
              <a:solidFill>
                <a:schemeClr val="accent1"/>
              </a:solidFill>
              <a:prstDash val="solid"/>
              <a:round/>
            </a:ln>
          </a:insideH>
          <a:insideV>
            <a:ln w="12700" cap="flat">
              <a:solidFill>
                <a:schemeClr val="accent1"/>
              </a:solidFill>
              <a:prstDash val="solid"/>
              <a:round/>
            </a:ln>
          </a:insideV>
        </a:tcBdr>
        <a:fill>
          <a:solidFill>
            <a:srgbClr val="E8EAF5"/>
          </a:solidFill>
        </a:fill>
      </a:tcStyle>
    </a:firstRow>
  </a:tblStyle>
  <a:tblStyle styleId="{C7B018BB-80A7-4F77-B60F-C8B233D01FF8}" styleName="">
    <a:tblBg/>
    <a:wholeTbl>
      <a:tcTxStyle b="off" i="off">
        <a:font>
          <a:latin typeface="Trebuchet MS"/>
          <a:ea typeface="Trebuchet MS"/>
          <a:cs typeface="Trebuchet MS"/>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2EB"/>
          </a:solidFill>
        </a:fill>
      </a:tcStyle>
    </a:wholeTbl>
    <a:band2H>
      <a:tcTxStyle/>
      <a:tcStyle>
        <a:tcBdr/>
        <a:fill>
          <a:solidFill>
            <a:srgbClr val="E8EAF5"/>
          </a:solidFill>
        </a:fill>
      </a:tcStyle>
    </a:band2H>
    <a:firstCol>
      <a:tcTxStyle b="on" i="off">
        <a:font>
          <a:latin typeface="Trebuchet MS"/>
          <a:ea typeface="Trebuchet MS"/>
          <a:cs typeface="Trebuchet MS"/>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
          <a:latin typeface="Trebuchet MS"/>
          <a:ea typeface="Trebuchet MS"/>
          <a:cs typeface="Trebuchet MS"/>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
          <a:latin typeface="Trebuchet MS"/>
          <a:ea typeface="Trebuchet MS"/>
          <a:cs typeface="Trebuchet MS"/>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
          <a:latin typeface="Trebuchet MS"/>
          <a:ea typeface="Trebuchet MS"/>
          <a:cs typeface="Trebuchet MS"/>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1F7CF"/>
          </a:solidFill>
        </a:fill>
      </a:tcStyle>
    </a:wholeTbl>
    <a:band2H>
      <a:tcTxStyle/>
      <a:tcStyle>
        <a:tcBdr/>
        <a:fill>
          <a:solidFill>
            <a:srgbClr val="F0FBE9"/>
          </a:solidFill>
        </a:fill>
      </a:tcStyle>
    </a:band2H>
    <a:firstCol>
      <a:tcTxStyle b="on" i="off">
        <a:font>
          <a:latin typeface="Trebuchet MS"/>
          <a:ea typeface="Trebuchet MS"/>
          <a:cs typeface="Trebuchet MS"/>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
          <a:latin typeface="Trebuchet MS"/>
          <a:ea typeface="Trebuchet MS"/>
          <a:cs typeface="Trebuchet MS"/>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
          <a:latin typeface="Trebuchet MS"/>
          <a:ea typeface="Trebuchet MS"/>
          <a:cs typeface="Trebuchet MS"/>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
          <a:latin typeface="Trebuchet MS"/>
          <a:ea typeface="Trebuchet MS"/>
          <a:cs typeface="Trebuchet MS"/>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ACDCB"/>
          </a:solidFill>
        </a:fill>
      </a:tcStyle>
    </a:wholeTbl>
    <a:band2H>
      <a:tcTxStyle/>
      <a:tcStyle>
        <a:tcBdr/>
        <a:fill>
          <a:solidFill>
            <a:srgbClr val="FCE8E7"/>
          </a:solidFill>
        </a:fill>
      </a:tcStyle>
    </a:band2H>
    <a:firstCol>
      <a:tcTxStyle b="on" i="off">
        <a:font>
          <a:latin typeface="Trebuchet MS"/>
          <a:ea typeface="Trebuchet MS"/>
          <a:cs typeface="Trebuchet MS"/>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
          <a:latin typeface="Trebuchet MS"/>
          <a:ea typeface="Trebuchet MS"/>
          <a:cs typeface="Trebuchet MS"/>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
          <a:latin typeface="Trebuchet MS"/>
          <a:ea typeface="Trebuchet MS"/>
          <a:cs typeface="Trebuchet MS"/>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
          <a:latin typeface="Trebuchet MS"/>
          <a:ea typeface="Trebuchet MS"/>
          <a:cs typeface="Trebuchet MS"/>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
          <a:latin typeface="Trebuchet MS"/>
          <a:ea typeface="Trebuchet MS"/>
          <a:cs typeface="Trebuchet MS"/>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
          <a:latin typeface="Trebuchet MS"/>
          <a:ea typeface="Trebuchet MS"/>
          <a:cs typeface="Trebuchet MS"/>
        </a:font>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
          <a:latin typeface="Trebuchet MS"/>
          <a:ea typeface="Trebuchet MS"/>
          <a:cs typeface="Trebuchet MS"/>
        </a:font>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
          <a:latin typeface="Trebuchet MS"/>
          <a:ea typeface="Trebuchet MS"/>
          <a:cs typeface="Trebuchet MS"/>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
          <a:latin typeface="Trebuchet MS"/>
          <a:ea typeface="Trebuchet MS"/>
          <a:cs typeface="Trebuchet MS"/>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
          <a:latin typeface="Trebuchet MS"/>
          <a:ea typeface="Trebuchet MS"/>
          <a:cs typeface="Trebuchet MS"/>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
          <a:latin typeface="Trebuchet MS"/>
          <a:ea typeface="Trebuchet MS"/>
          <a:cs typeface="Trebuchet MS"/>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69012ECD-51FC-41F1-AA8D-1B2483CD663E}" styleName="Светлый стиль 2 - акцент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0" d="100"/>
          <a:sy n="70" d="100"/>
        </p:scale>
        <p:origin x="-906" y="-462"/>
      </p:cViewPr>
      <p:guideLst>
        <p:guide orient="horz" pos="2160"/>
        <p:guide pos="384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 /><Relationship Id="rId13" Type="http://schemas.openxmlformats.org/officeDocument/2006/relationships/slide" Target="slides/slide10.xml" /><Relationship Id="rId18" Type="http://schemas.openxmlformats.org/officeDocument/2006/relationships/slide" Target="slides/slide15.xml" /><Relationship Id="rId26" Type="http://schemas.openxmlformats.org/officeDocument/2006/relationships/tableStyles" Target="tableStyles.xml" /><Relationship Id="rId3" Type="http://schemas.openxmlformats.org/officeDocument/2006/relationships/slideMaster" Target="slideMasters/slideMaster3.xml" /><Relationship Id="rId21" Type="http://schemas.openxmlformats.org/officeDocument/2006/relationships/notesMaster" Target="notesMasters/notesMaster1.xml" /><Relationship Id="rId7" Type="http://schemas.openxmlformats.org/officeDocument/2006/relationships/slide" Target="slides/slide4.xml" /><Relationship Id="rId12" Type="http://schemas.openxmlformats.org/officeDocument/2006/relationships/slide" Target="slides/slide9.xml" /><Relationship Id="rId17" Type="http://schemas.openxmlformats.org/officeDocument/2006/relationships/slide" Target="slides/slide14.xml" /><Relationship Id="rId25" Type="http://schemas.openxmlformats.org/officeDocument/2006/relationships/theme" Target="theme/theme1.xml" /><Relationship Id="rId2" Type="http://schemas.openxmlformats.org/officeDocument/2006/relationships/slideMaster" Target="slideMasters/slideMaster2.xml" /><Relationship Id="rId16" Type="http://schemas.openxmlformats.org/officeDocument/2006/relationships/slide" Target="slides/slide13.xml" /><Relationship Id="rId20" Type="http://schemas.openxmlformats.org/officeDocument/2006/relationships/slide" Target="slides/slide17.xml" /><Relationship Id="rId1" Type="http://schemas.openxmlformats.org/officeDocument/2006/relationships/slideMaster" Target="slideMasters/slideMaster1.xml" /><Relationship Id="rId6" Type="http://schemas.openxmlformats.org/officeDocument/2006/relationships/slide" Target="slides/slide3.xml" /><Relationship Id="rId11" Type="http://schemas.openxmlformats.org/officeDocument/2006/relationships/slide" Target="slides/slide8.xml" /><Relationship Id="rId24" Type="http://schemas.openxmlformats.org/officeDocument/2006/relationships/viewProps" Target="viewProps.xml" /><Relationship Id="rId5" Type="http://schemas.openxmlformats.org/officeDocument/2006/relationships/slide" Target="slides/slide2.xml" /><Relationship Id="rId15" Type="http://schemas.openxmlformats.org/officeDocument/2006/relationships/slide" Target="slides/slide12.xml" /><Relationship Id="rId23" Type="http://schemas.openxmlformats.org/officeDocument/2006/relationships/presProps" Target="presProps.xml" /><Relationship Id="rId10" Type="http://schemas.openxmlformats.org/officeDocument/2006/relationships/slide" Target="slides/slide7.xml" /><Relationship Id="rId19" Type="http://schemas.openxmlformats.org/officeDocument/2006/relationships/slide" Target="slides/slide16.xml" /><Relationship Id="rId4" Type="http://schemas.openxmlformats.org/officeDocument/2006/relationships/slide" Target="slides/slide1.xml" /><Relationship Id="rId9" Type="http://schemas.openxmlformats.org/officeDocument/2006/relationships/slide" Target="slides/slide6.xml" /><Relationship Id="rId14" Type="http://schemas.openxmlformats.org/officeDocument/2006/relationships/slide" Target="slides/slide11.xml" /><Relationship Id="rId22" Type="http://schemas.openxmlformats.org/officeDocument/2006/relationships/handoutMaster" Target="handoutMasters/handoutMaster1.xml" /></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1" y="0"/>
            <a:ext cx="4302231" cy="339884"/>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sz="quarter" idx="1"/>
          </p:nvPr>
        </p:nvSpPr>
        <p:spPr>
          <a:xfrm>
            <a:off x="5623698" y="0"/>
            <a:ext cx="4302231" cy="339884"/>
          </a:xfrm>
          <a:prstGeom prst="rect">
            <a:avLst/>
          </a:prstGeom>
        </p:spPr>
        <p:txBody>
          <a:bodyPr vert="horz" lIns="91440" tIns="45720" rIns="91440" bIns="45720" rtlCol="0"/>
          <a:lstStyle>
            <a:lvl1pPr algn="r">
              <a:defRPr sz="1200"/>
            </a:lvl1pPr>
          </a:lstStyle>
          <a:p>
            <a:fld id="{20F8CF26-CE4A-4555-AB11-D0E63D426EAD}" type="datetimeFigureOut">
              <a:rPr lang="ru-RU" smtClean="0"/>
              <a:t>16.03.2021</a:t>
            </a:fld>
            <a:endParaRPr lang="ru-RU"/>
          </a:p>
        </p:txBody>
      </p:sp>
      <p:sp>
        <p:nvSpPr>
          <p:cNvPr id="4" name="Нижний колонтитул 3"/>
          <p:cNvSpPr>
            <a:spLocks noGrp="1"/>
          </p:cNvSpPr>
          <p:nvPr>
            <p:ph type="ftr" sz="quarter" idx="2"/>
          </p:nvPr>
        </p:nvSpPr>
        <p:spPr>
          <a:xfrm>
            <a:off x="1" y="6456612"/>
            <a:ext cx="4302231" cy="339884"/>
          </a:xfrm>
          <a:prstGeom prst="rect">
            <a:avLst/>
          </a:prstGeom>
        </p:spPr>
        <p:txBody>
          <a:bodyPr vert="horz" lIns="91440" tIns="45720" rIns="91440" bIns="45720" rtlCol="0" anchor="b"/>
          <a:lstStyle>
            <a:lvl1pPr algn="l">
              <a:defRPr sz="1200"/>
            </a:lvl1pPr>
          </a:lstStyle>
          <a:p>
            <a:endParaRPr lang="ru-RU"/>
          </a:p>
        </p:txBody>
      </p:sp>
      <p:sp>
        <p:nvSpPr>
          <p:cNvPr id="5" name="Номер слайда 4"/>
          <p:cNvSpPr>
            <a:spLocks noGrp="1"/>
          </p:cNvSpPr>
          <p:nvPr>
            <p:ph type="sldNum" sz="quarter" idx="3"/>
          </p:nvPr>
        </p:nvSpPr>
        <p:spPr>
          <a:xfrm>
            <a:off x="5623698" y="6456612"/>
            <a:ext cx="4302231" cy="339884"/>
          </a:xfrm>
          <a:prstGeom prst="rect">
            <a:avLst/>
          </a:prstGeom>
        </p:spPr>
        <p:txBody>
          <a:bodyPr vert="horz" lIns="91440" tIns="45720" rIns="91440" bIns="45720" rtlCol="0" anchor="b"/>
          <a:lstStyle>
            <a:lvl1pPr algn="r">
              <a:defRPr sz="1200"/>
            </a:lvl1pPr>
          </a:lstStyle>
          <a:p>
            <a:fld id="{AC32900E-8253-4891-A6A8-F105DF0CA716}" type="slidenum">
              <a:rPr lang="ru-RU" smtClean="0"/>
              <a:t>‹#›</a:t>
            </a:fld>
            <a:endParaRPr lang="ru-RU"/>
          </a:p>
        </p:txBody>
      </p:sp>
    </p:spTree>
    <p:extLst>
      <p:ext uri="{BB962C8B-B14F-4D97-AF65-F5344CB8AC3E}">
        <p14:creationId xmlns:p14="http://schemas.microsoft.com/office/powerpoint/2010/main" val="30467287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0" name="Shape 120"/>
          <p:cNvSpPr>
            <a:spLocks noGrp="1" noRot="1" noChangeAspect="1"/>
          </p:cNvSpPr>
          <p:nvPr>
            <p:ph type="sldImg"/>
          </p:nvPr>
        </p:nvSpPr>
        <p:spPr>
          <a:xfrm>
            <a:off x="2698750" y="509588"/>
            <a:ext cx="4530725" cy="2549525"/>
          </a:xfrm>
          <a:prstGeom prst="rect">
            <a:avLst/>
          </a:prstGeom>
        </p:spPr>
        <p:txBody>
          <a:bodyPr/>
          <a:lstStyle/>
          <a:p>
            <a:endParaRPr/>
          </a:p>
        </p:txBody>
      </p:sp>
      <p:sp>
        <p:nvSpPr>
          <p:cNvPr id="121" name="Shape 121"/>
          <p:cNvSpPr>
            <a:spLocks noGrp="1"/>
          </p:cNvSpPr>
          <p:nvPr>
            <p:ph type="body" sz="quarter" idx="1"/>
          </p:nvPr>
        </p:nvSpPr>
        <p:spPr>
          <a:xfrm>
            <a:off x="1323764" y="3228896"/>
            <a:ext cx="7280699" cy="3058954"/>
          </a:xfrm>
          <a:prstGeom prst="rect">
            <a:avLst/>
          </a:prstGeom>
        </p:spPr>
        <p:txBody>
          <a:bodyPr/>
          <a:lstStyle/>
          <a:p>
            <a:endParaRPr/>
          </a:p>
        </p:txBody>
      </p:sp>
    </p:spTree>
    <p:extLst>
      <p:ext uri="{BB962C8B-B14F-4D97-AF65-F5344CB8AC3E}">
        <p14:creationId xmlns:p14="http://schemas.microsoft.com/office/powerpoint/2010/main" val="2990769745"/>
      </p:ext>
    </p:extLst>
  </p:cSld>
  <p:clrMap bg1="lt1" tx1="dk1" bg2="lt2" tx2="dk2" accent1="accent1" accent2="accent2" accent3="accent3" accent4="accent4" accent5="accent5" accent6="accent6" hlink="hlink" folHlink="folHlink"/>
  <p:notesStyle>
    <a:lvl1pPr latinLnBrk="0">
      <a:defRPr sz="1200">
        <a:latin typeface="+mn-lt"/>
        <a:ea typeface="+mn-ea"/>
        <a:cs typeface="+mn-cs"/>
        <a:sym typeface="Calibri"/>
      </a:defRPr>
    </a:lvl1pPr>
    <a:lvl2pPr indent="228600" latinLnBrk="0">
      <a:defRPr sz="1200">
        <a:latin typeface="+mn-lt"/>
        <a:ea typeface="+mn-ea"/>
        <a:cs typeface="+mn-cs"/>
        <a:sym typeface="Calibri"/>
      </a:defRPr>
    </a:lvl2pPr>
    <a:lvl3pPr indent="457200" latinLnBrk="0">
      <a:defRPr sz="1200">
        <a:latin typeface="+mn-lt"/>
        <a:ea typeface="+mn-ea"/>
        <a:cs typeface="+mn-cs"/>
        <a:sym typeface="Calibri"/>
      </a:defRPr>
    </a:lvl3pPr>
    <a:lvl4pPr indent="685800" latinLnBrk="0">
      <a:defRPr sz="1200">
        <a:latin typeface="+mn-lt"/>
        <a:ea typeface="+mn-ea"/>
        <a:cs typeface="+mn-cs"/>
        <a:sym typeface="Calibri"/>
      </a:defRPr>
    </a:lvl4pPr>
    <a:lvl5pPr indent="914400" latinLnBrk="0">
      <a:defRPr sz="1200">
        <a:latin typeface="+mn-lt"/>
        <a:ea typeface="+mn-ea"/>
        <a:cs typeface="+mn-cs"/>
        <a:sym typeface="Calibri"/>
      </a:defRPr>
    </a:lvl5pPr>
    <a:lvl6pPr indent="1143000" latinLnBrk="0">
      <a:defRPr sz="1200">
        <a:latin typeface="+mn-lt"/>
        <a:ea typeface="+mn-ea"/>
        <a:cs typeface="+mn-cs"/>
        <a:sym typeface="Calibri"/>
      </a:defRPr>
    </a:lvl6pPr>
    <a:lvl7pPr indent="1371600" latinLnBrk="0">
      <a:defRPr sz="1200">
        <a:latin typeface="+mn-lt"/>
        <a:ea typeface="+mn-ea"/>
        <a:cs typeface="+mn-cs"/>
        <a:sym typeface="Calibri"/>
      </a:defRPr>
    </a:lvl7pPr>
    <a:lvl8pPr indent="1600200" latinLnBrk="0">
      <a:defRPr sz="1200">
        <a:latin typeface="+mn-lt"/>
        <a:ea typeface="+mn-ea"/>
        <a:cs typeface="+mn-cs"/>
        <a:sym typeface="Calibri"/>
      </a:defRPr>
    </a:lvl8pPr>
    <a:lvl9pPr indent="1828800" latinLnBrk="0">
      <a:defRPr sz="1200">
        <a:latin typeface="+mn-lt"/>
        <a:ea typeface="+mn-ea"/>
        <a:cs typeface="+mn-cs"/>
        <a:sym typeface="Calibri"/>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 /></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 /></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14403" y="2130445"/>
            <a:ext cx="10363200" cy="1470025"/>
          </a:xfrm>
        </p:spPr>
        <p:txBody>
          <a:bodyPr/>
          <a:lstStyle/>
          <a:p>
            <a:r>
              <a:rPr lang="ru-RU"/>
              <a:t>Образец заголовка</a:t>
            </a:r>
          </a:p>
        </p:txBody>
      </p:sp>
      <p:sp>
        <p:nvSpPr>
          <p:cNvPr id="3" name="Подзаголовок 2"/>
          <p:cNvSpPr>
            <a:spLocks noGrp="1"/>
          </p:cNvSpPr>
          <p:nvPr>
            <p:ph type="subTitle" idx="1"/>
          </p:nvPr>
        </p:nvSpPr>
        <p:spPr>
          <a:xfrm>
            <a:off x="1828803"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3/16/2021</a:t>
            </a:fld>
            <a:endParaRPr lang="en-US"/>
          </a:p>
        </p:txBody>
      </p:sp>
      <p:sp>
        <p:nvSpPr>
          <p:cNvPr id="5" name="Нижний колонтитул 4"/>
          <p:cNvSpPr>
            <a:spLocks noGrp="1"/>
          </p:cNvSpPr>
          <p:nvPr>
            <p:ph type="ftr" sz="quarter" idx="11"/>
          </p:nvPr>
        </p:nvSpPr>
        <p:spPr/>
        <p:txBody>
          <a:bodyPr/>
          <a:lstStyle/>
          <a:p>
            <a:endParaRPr kumimoji="0" lang="en-US"/>
          </a:p>
        </p:txBody>
      </p:sp>
      <p:sp>
        <p:nvSpPr>
          <p:cNvPr id="6" name="Номер слайда 5"/>
          <p:cNvSpPr>
            <a:spLocks noGrp="1"/>
          </p:cNvSpPr>
          <p:nvPr>
            <p:ph type="sldNum" sz="quarter" idx="12"/>
          </p:nvPr>
        </p:nvSpPr>
        <p:spPr/>
        <p:txBody>
          <a:bodyPr/>
          <a:lstStyle/>
          <a:p>
            <a:fld id="{86CB4B4D-7CA3-9044-876B-883B54F8677D}" type="slidenum">
              <a:rPr lang="ru-RU" smtClean="0"/>
              <a:t>‹#›</a:t>
            </a:fld>
            <a:endParaRPr lang="ru-RU"/>
          </a:p>
        </p:txBody>
      </p:sp>
    </p:spTree>
    <p:extLst>
      <p:ext uri="{BB962C8B-B14F-4D97-AF65-F5344CB8AC3E}">
        <p14:creationId xmlns:p14="http://schemas.microsoft.com/office/powerpoint/2010/main" val="35758816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3/16/2021</a:t>
            </a:fld>
            <a:endParaRPr lang="en-US"/>
          </a:p>
        </p:txBody>
      </p:sp>
      <p:sp>
        <p:nvSpPr>
          <p:cNvPr id="5" name="Нижний колонтитул 4"/>
          <p:cNvSpPr>
            <a:spLocks noGrp="1"/>
          </p:cNvSpPr>
          <p:nvPr>
            <p:ph type="ftr" sz="quarter" idx="11"/>
          </p:nvPr>
        </p:nvSpPr>
        <p:spPr/>
        <p:txBody>
          <a:bodyPr/>
          <a:lstStyle/>
          <a:p>
            <a:endParaRPr kumimoji="0" lang="en-US"/>
          </a:p>
        </p:txBody>
      </p:sp>
      <p:sp>
        <p:nvSpPr>
          <p:cNvPr id="6" name="Номер слайда 5"/>
          <p:cNvSpPr>
            <a:spLocks noGrp="1"/>
          </p:cNvSpPr>
          <p:nvPr>
            <p:ph type="sldNum" sz="quarter" idx="12"/>
          </p:nvPr>
        </p:nvSpPr>
        <p:spPr/>
        <p:txBody>
          <a:bodyPr/>
          <a:lstStyle/>
          <a:p>
            <a:fld id="{86CB4B4D-7CA3-9044-876B-883B54F8677D}" type="slidenum">
              <a:rPr lang="ru-RU" smtClean="0"/>
              <a:t>‹#›</a:t>
            </a:fld>
            <a:endParaRPr lang="ru-RU"/>
          </a:p>
        </p:txBody>
      </p:sp>
    </p:spTree>
    <p:extLst>
      <p:ext uri="{BB962C8B-B14F-4D97-AF65-F5344CB8AC3E}">
        <p14:creationId xmlns:p14="http://schemas.microsoft.com/office/powerpoint/2010/main" val="11193653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11785600" y="274655"/>
            <a:ext cx="36576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812800" y="274655"/>
            <a:ext cx="107696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3/16/2021</a:t>
            </a:fld>
            <a:endParaRPr lang="en-US"/>
          </a:p>
        </p:txBody>
      </p:sp>
      <p:sp>
        <p:nvSpPr>
          <p:cNvPr id="5" name="Нижний колонтитул 4"/>
          <p:cNvSpPr>
            <a:spLocks noGrp="1"/>
          </p:cNvSpPr>
          <p:nvPr>
            <p:ph type="ftr" sz="quarter" idx="11"/>
          </p:nvPr>
        </p:nvSpPr>
        <p:spPr/>
        <p:txBody>
          <a:bodyPr/>
          <a:lstStyle/>
          <a:p>
            <a:endParaRPr kumimoji="0" lang="en-US"/>
          </a:p>
        </p:txBody>
      </p:sp>
      <p:sp>
        <p:nvSpPr>
          <p:cNvPr id="6" name="Номер слайда 5"/>
          <p:cNvSpPr>
            <a:spLocks noGrp="1"/>
          </p:cNvSpPr>
          <p:nvPr>
            <p:ph type="sldNum" sz="quarter" idx="12"/>
          </p:nvPr>
        </p:nvSpPr>
        <p:spPr/>
        <p:txBody>
          <a:bodyPr/>
          <a:lstStyle/>
          <a:p>
            <a:fld id="{86CB4B4D-7CA3-9044-876B-883B54F8677D}" type="slidenum">
              <a:rPr lang="ru-RU" smtClean="0"/>
              <a:t>‹#›</a:t>
            </a:fld>
            <a:endParaRPr lang="ru-RU"/>
          </a:p>
        </p:txBody>
      </p:sp>
    </p:spTree>
    <p:extLst>
      <p:ext uri="{BB962C8B-B14F-4D97-AF65-F5344CB8AC3E}">
        <p14:creationId xmlns:p14="http://schemas.microsoft.com/office/powerpoint/2010/main" val="36705748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14404" y="2130432"/>
            <a:ext cx="10363200" cy="1470026"/>
          </a:xfrm>
        </p:spPr>
        <p:txBody>
          <a:bodyPr/>
          <a:lstStyle/>
          <a:p>
            <a:r>
              <a:rPr lang="ru-RU"/>
              <a:t>Образец заголовка</a:t>
            </a:r>
          </a:p>
        </p:txBody>
      </p:sp>
      <p:sp>
        <p:nvSpPr>
          <p:cNvPr id="3" name="Подзаголовок 2"/>
          <p:cNvSpPr>
            <a:spLocks noGrp="1"/>
          </p:cNvSpPr>
          <p:nvPr>
            <p:ph type="subTitle" idx="1"/>
          </p:nvPr>
        </p:nvSpPr>
        <p:spPr>
          <a:xfrm>
            <a:off x="1828804" y="3886200"/>
            <a:ext cx="8534400" cy="1752600"/>
          </a:xfrm>
        </p:spPr>
        <p:txBody>
          <a:bodyPr/>
          <a:lstStyle>
            <a:lvl1pPr marL="0" indent="0" algn="ctr">
              <a:buNone/>
              <a:defRPr>
                <a:solidFill>
                  <a:schemeClr val="tx1">
                    <a:tint val="75000"/>
                  </a:schemeClr>
                </a:solidFill>
              </a:defRPr>
            </a:lvl1pPr>
            <a:lvl2pPr marL="457154" indent="0" algn="ctr">
              <a:buNone/>
              <a:defRPr>
                <a:solidFill>
                  <a:schemeClr val="tx1">
                    <a:tint val="75000"/>
                  </a:schemeClr>
                </a:solidFill>
              </a:defRPr>
            </a:lvl2pPr>
            <a:lvl3pPr marL="914310" indent="0" algn="ctr">
              <a:buNone/>
              <a:defRPr>
                <a:solidFill>
                  <a:schemeClr val="tx1">
                    <a:tint val="75000"/>
                  </a:schemeClr>
                </a:solidFill>
              </a:defRPr>
            </a:lvl3pPr>
            <a:lvl4pPr marL="1371464" indent="0" algn="ctr">
              <a:buNone/>
              <a:defRPr>
                <a:solidFill>
                  <a:schemeClr val="tx1">
                    <a:tint val="75000"/>
                  </a:schemeClr>
                </a:solidFill>
              </a:defRPr>
            </a:lvl4pPr>
            <a:lvl5pPr marL="1828619" indent="0" algn="ctr">
              <a:buNone/>
              <a:defRPr>
                <a:solidFill>
                  <a:schemeClr val="tx1">
                    <a:tint val="75000"/>
                  </a:schemeClr>
                </a:solidFill>
              </a:defRPr>
            </a:lvl5pPr>
            <a:lvl6pPr marL="2285772" indent="0" algn="ctr">
              <a:buNone/>
              <a:defRPr>
                <a:solidFill>
                  <a:schemeClr val="tx1">
                    <a:tint val="75000"/>
                  </a:schemeClr>
                </a:solidFill>
              </a:defRPr>
            </a:lvl6pPr>
            <a:lvl7pPr marL="2742926" indent="0" algn="ctr">
              <a:buNone/>
              <a:defRPr>
                <a:solidFill>
                  <a:schemeClr val="tx1">
                    <a:tint val="75000"/>
                  </a:schemeClr>
                </a:solidFill>
              </a:defRPr>
            </a:lvl7pPr>
            <a:lvl8pPr marL="3200080" indent="0" algn="ctr">
              <a:buNone/>
              <a:defRPr>
                <a:solidFill>
                  <a:schemeClr val="tx1">
                    <a:tint val="75000"/>
                  </a:schemeClr>
                </a:solidFill>
              </a:defRPr>
            </a:lvl8pPr>
            <a:lvl9pPr marL="3657235"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5B106E36-FD25-4E2D-B0AA-010F637433A0}" type="datetimeFigureOut">
              <a:rPr lang="ru-RU" smtClean="0">
                <a:solidFill>
                  <a:prstClr val="black">
                    <a:tint val="75000"/>
                  </a:prstClr>
                </a:solidFill>
              </a:rPr>
              <a:pPr/>
              <a:t>16.03.2021</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725C68B6-61C2-468F-89AB-4B9F7531AA68}"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2276761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5B106E36-FD25-4E2D-B0AA-010F637433A0}" type="datetimeFigureOut">
              <a:rPr lang="ru-RU" smtClean="0">
                <a:solidFill>
                  <a:prstClr val="black">
                    <a:tint val="75000"/>
                  </a:prstClr>
                </a:solidFill>
              </a:rPr>
              <a:pPr/>
              <a:t>16.03.2021</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725C68B6-61C2-468F-89AB-4B9F7531AA68}"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517096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63088" y="4406901"/>
            <a:ext cx="103632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963088" y="2906715"/>
            <a:ext cx="10363200" cy="1500187"/>
          </a:xfrm>
        </p:spPr>
        <p:txBody>
          <a:bodyPr anchor="b"/>
          <a:lstStyle>
            <a:lvl1pPr marL="0" indent="0">
              <a:buNone/>
              <a:defRPr sz="2000">
                <a:solidFill>
                  <a:schemeClr val="tx1">
                    <a:tint val="75000"/>
                  </a:schemeClr>
                </a:solidFill>
              </a:defRPr>
            </a:lvl1pPr>
            <a:lvl2pPr marL="457154" indent="0">
              <a:buNone/>
              <a:defRPr sz="1800">
                <a:solidFill>
                  <a:schemeClr val="tx1">
                    <a:tint val="75000"/>
                  </a:schemeClr>
                </a:solidFill>
              </a:defRPr>
            </a:lvl2pPr>
            <a:lvl3pPr marL="914310" indent="0">
              <a:buNone/>
              <a:defRPr sz="1600">
                <a:solidFill>
                  <a:schemeClr val="tx1">
                    <a:tint val="75000"/>
                  </a:schemeClr>
                </a:solidFill>
              </a:defRPr>
            </a:lvl3pPr>
            <a:lvl4pPr marL="1371464" indent="0">
              <a:buNone/>
              <a:defRPr sz="1400">
                <a:solidFill>
                  <a:schemeClr val="tx1">
                    <a:tint val="75000"/>
                  </a:schemeClr>
                </a:solidFill>
              </a:defRPr>
            </a:lvl4pPr>
            <a:lvl5pPr marL="1828619" indent="0">
              <a:buNone/>
              <a:defRPr sz="1400">
                <a:solidFill>
                  <a:schemeClr val="tx1">
                    <a:tint val="75000"/>
                  </a:schemeClr>
                </a:solidFill>
              </a:defRPr>
            </a:lvl5pPr>
            <a:lvl6pPr marL="2285772" indent="0">
              <a:buNone/>
              <a:defRPr sz="1400">
                <a:solidFill>
                  <a:schemeClr val="tx1">
                    <a:tint val="75000"/>
                  </a:schemeClr>
                </a:solidFill>
              </a:defRPr>
            </a:lvl6pPr>
            <a:lvl7pPr marL="2742926" indent="0">
              <a:buNone/>
              <a:defRPr sz="1400">
                <a:solidFill>
                  <a:schemeClr val="tx1">
                    <a:tint val="75000"/>
                  </a:schemeClr>
                </a:solidFill>
              </a:defRPr>
            </a:lvl7pPr>
            <a:lvl8pPr marL="3200080" indent="0">
              <a:buNone/>
              <a:defRPr sz="1400">
                <a:solidFill>
                  <a:schemeClr val="tx1">
                    <a:tint val="75000"/>
                  </a:schemeClr>
                </a:solidFill>
              </a:defRPr>
            </a:lvl8pPr>
            <a:lvl9pPr marL="3657235"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solidFill>
                  <a:prstClr val="black">
                    <a:tint val="75000"/>
                  </a:prstClr>
                </a:solidFill>
              </a:rPr>
              <a:pPr/>
              <a:t>16.03.2021</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725C68B6-61C2-468F-89AB-4B9F7531AA68}"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0691178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609604" y="1600204"/>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6197601" y="1600204"/>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5B106E36-FD25-4E2D-B0AA-010F637433A0}" type="datetimeFigureOut">
              <a:rPr lang="ru-RU" smtClean="0">
                <a:solidFill>
                  <a:prstClr val="black">
                    <a:tint val="75000"/>
                  </a:prstClr>
                </a:solidFill>
              </a:rPr>
              <a:pPr/>
              <a:t>16.03.2021</a:t>
            </a:fld>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725C68B6-61C2-468F-89AB-4B9F7531AA68}"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342667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609600" y="1535116"/>
            <a:ext cx="5386917" cy="639763"/>
          </a:xfrm>
        </p:spPr>
        <p:txBody>
          <a:bodyPr anchor="b"/>
          <a:lstStyle>
            <a:lvl1pPr marL="0" indent="0">
              <a:buNone/>
              <a:defRPr sz="2400" b="1"/>
            </a:lvl1pPr>
            <a:lvl2pPr marL="457154" indent="0">
              <a:buNone/>
              <a:defRPr sz="2000" b="1"/>
            </a:lvl2pPr>
            <a:lvl3pPr marL="914310" indent="0">
              <a:buNone/>
              <a:defRPr sz="1800" b="1"/>
            </a:lvl3pPr>
            <a:lvl4pPr marL="1371464" indent="0">
              <a:buNone/>
              <a:defRPr sz="1600" b="1"/>
            </a:lvl4pPr>
            <a:lvl5pPr marL="1828619" indent="0">
              <a:buNone/>
              <a:defRPr sz="1600" b="1"/>
            </a:lvl5pPr>
            <a:lvl6pPr marL="2285772" indent="0">
              <a:buNone/>
              <a:defRPr sz="1600" b="1"/>
            </a:lvl6pPr>
            <a:lvl7pPr marL="2742926" indent="0">
              <a:buNone/>
              <a:defRPr sz="1600" b="1"/>
            </a:lvl7pPr>
            <a:lvl8pPr marL="3200080" indent="0">
              <a:buNone/>
              <a:defRPr sz="1600" b="1"/>
            </a:lvl8pPr>
            <a:lvl9pPr marL="3657235" indent="0">
              <a:buNone/>
              <a:defRPr sz="1600" b="1"/>
            </a:lvl9pPr>
          </a:lstStyle>
          <a:p>
            <a:pPr lvl="0"/>
            <a:r>
              <a:rPr lang="ru-RU"/>
              <a:t>Образец текста</a:t>
            </a:r>
          </a:p>
        </p:txBody>
      </p:sp>
      <p:sp>
        <p:nvSpPr>
          <p:cNvPr id="4" name="Содержимое 3"/>
          <p:cNvSpPr>
            <a:spLocks noGrp="1"/>
          </p:cNvSpPr>
          <p:nvPr>
            <p:ph sz="half" idx="2"/>
          </p:nvPr>
        </p:nvSpPr>
        <p:spPr>
          <a:xfrm>
            <a:off x="609600" y="2174877"/>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6193374" y="1535116"/>
            <a:ext cx="5389033" cy="639763"/>
          </a:xfrm>
        </p:spPr>
        <p:txBody>
          <a:bodyPr anchor="b"/>
          <a:lstStyle>
            <a:lvl1pPr marL="0" indent="0">
              <a:buNone/>
              <a:defRPr sz="2400" b="1"/>
            </a:lvl1pPr>
            <a:lvl2pPr marL="457154" indent="0">
              <a:buNone/>
              <a:defRPr sz="2000" b="1"/>
            </a:lvl2pPr>
            <a:lvl3pPr marL="914310" indent="0">
              <a:buNone/>
              <a:defRPr sz="1800" b="1"/>
            </a:lvl3pPr>
            <a:lvl4pPr marL="1371464" indent="0">
              <a:buNone/>
              <a:defRPr sz="1600" b="1"/>
            </a:lvl4pPr>
            <a:lvl5pPr marL="1828619" indent="0">
              <a:buNone/>
              <a:defRPr sz="1600" b="1"/>
            </a:lvl5pPr>
            <a:lvl6pPr marL="2285772" indent="0">
              <a:buNone/>
              <a:defRPr sz="1600" b="1"/>
            </a:lvl6pPr>
            <a:lvl7pPr marL="2742926" indent="0">
              <a:buNone/>
              <a:defRPr sz="1600" b="1"/>
            </a:lvl7pPr>
            <a:lvl8pPr marL="3200080" indent="0">
              <a:buNone/>
              <a:defRPr sz="1600" b="1"/>
            </a:lvl8pPr>
            <a:lvl9pPr marL="3657235" indent="0">
              <a:buNone/>
              <a:defRPr sz="1600" b="1"/>
            </a:lvl9pPr>
          </a:lstStyle>
          <a:p>
            <a:pPr lvl="0"/>
            <a:r>
              <a:rPr lang="ru-RU"/>
              <a:t>Образец текста</a:t>
            </a:r>
          </a:p>
        </p:txBody>
      </p:sp>
      <p:sp>
        <p:nvSpPr>
          <p:cNvPr id="6" name="Содержимое 5"/>
          <p:cNvSpPr>
            <a:spLocks noGrp="1"/>
          </p:cNvSpPr>
          <p:nvPr>
            <p:ph sz="quarter" idx="4"/>
          </p:nvPr>
        </p:nvSpPr>
        <p:spPr>
          <a:xfrm>
            <a:off x="6193374" y="2174877"/>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5B106E36-FD25-4E2D-B0AA-010F637433A0}" type="datetimeFigureOut">
              <a:rPr lang="ru-RU" smtClean="0">
                <a:solidFill>
                  <a:prstClr val="black">
                    <a:tint val="75000"/>
                  </a:prstClr>
                </a:solidFill>
              </a:rPr>
              <a:pPr/>
              <a:t>16.03.2021</a:t>
            </a:fld>
            <a:endParaRPr lang="ru-RU">
              <a:solidFill>
                <a:prstClr val="black">
                  <a:tint val="75000"/>
                </a:prstClr>
              </a:solidFill>
            </a:endParaRPr>
          </a:p>
        </p:txBody>
      </p:sp>
      <p:sp>
        <p:nvSpPr>
          <p:cNvPr id="8" name="Нижний колонтитул 7"/>
          <p:cNvSpPr>
            <a:spLocks noGrp="1"/>
          </p:cNvSpPr>
          <p:nvPr>
            <p:ph type="ftr" sz="quarter" idx="11"/>
          </p:nvPr>
        </p:nvSpPr>
        <p:spPr/>
        <p:txBody>
          <a:bodyPr/>
          <a:lstStyle/>
          <a:p>
            <a:endParaRPr lang="ru-RU">
              <a:solidFill>
                <a:prstClr val="black">
                  <a:tint val="75000"/>
                </a:prstClr>
              </a:solidFill>
            </a:endParaRPr>
          </a:p>
        </p:txBody>
      </p:sp>
      <p:sp>
        <p:nvSpPr>
          <p:cNvPr id="9" name="Номер слайда 8"/>
          <p:cNvSpPr>
            <a:spLocks noGrp="1"/>
          </p:cNvSpPr>
          <p:nvPr>
            <p:ph type="sldNum" sz="quarter" idx="12"/>
          </p:nvPr>
        </p:nvSpPr>
        <p:spPr/>
        <p:txBody>
          <a:bodyPr/>
          <a:lstStyle/>
          <a:p>
            <a:fld id="{725C68B6-61C2-468F-89AB-4B9F7531AA68}"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41565881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5B106E36-FD25-4E2D-B0AA-010F637433A0}" type="datetimeFigureOut">
              <a:rPr lang="ru-RU" smtClean="0">
                <a:solidFill>
                  <a:prstClr val="black">
                    <a:tint val="75000"/>
                  </a:prstClr>
                </a:solidFill>
              </a:rPr>
              <a:pPr/>
              <a:t>16.03.2021</a:t>
            </a:fld>
            <a:endParaRPr lang="ru-RU">
              <a:solidFill>
                <a:prstClr val="black">
                  <a:tint val="75000"/>
                </a:prstClr>
              </a:solidFill>
            </a:endParaRPr>
          </a:p>
        </p:txBody>
      </p:sp>
      <p:sp>
        <p:nvSpPr>
          <p:cNvPr id="4" name="Нижний колонтитул 3"/>
          <p:cNvSpPr>
            <a:spLocks noGrp="1"/>
          </p:cNvSpPr>
          <p:nvPr>
            <p:ph type="ftr" sz="quarter" idx="11"/>
          </p:nvPr>
        </p:nvSpPr>
        <p:spPr/>
        <p:txBody>
          <a:bodyPr/>
          <a:lstStyle/>
          <a:p>
            <a:endParaRPr lang="ru-RU">
              <a:solidFill>
                <a:prstClr val="black">
                  <a:tint val="75000"/>
                </a:prstClr>
              </a:solidFill>
            </a:endParaRPr>
          </a:p>
        </p:txBody>
      </p:sp>
      <p:sp>
        <p:nvSpPr>
          <p:cNvPr id="5" name="Номер слайда 4"/>
          <p:cNvSpPr>
            <a:spLocks noGrp="1"/>
          </p:cNvSpPr>
          <p:nvPr>
            <p:ph type="sldNum" sz="quarter" idx="12"/>
          </p:nvPr>
        </p:nvSpPr>
        <p:spPr/>
        <p:txBody>
          <a:bodyPr/>
          <a:lstStyle/>
          <a:p>
            <a:fld id="{725C68B6-61C2-468F-89AB-4B9F7531AA68}"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495754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solidFill>
                  <a:prstClr val="black">
                    <a:tint val="75000"/>
                  </a:prstClr>
                </a:solidFill>
              </a:rPr>
              <a:pPr/>
              <a:t>16.03.2021</a:t>
            </a:fld>
            <a:endParaRPr lang="ru-RU">
              <a:solidFill>
                <a:prstClr val="black">
                  <a:tint val="75000"/>
                </a:prstClr>
              </a:solidFill>
            </a:endParaRPr>
          </a:p>
        </p:txBody>
      </p:sp>
      <p:sp>
        <p:nvSpPr>
          <p:cNvPr id="3" name="Нижний колонтитул 2"/>
          <p:cNvSpPr>
            <a:spLocks noGrp="1"/>
          </p:cNvSpPr>
          <p:nvPr>
            <p:ph type="ftr" sz="quarter" idx="11"/>
          </p:nvPr>
        </p:nvSpPr>
        <p:spPr/>
        <p:txBody>
          <a:bodyPr/>
          <a:lstStyle/>
          <a:p>
            <a:endParaRPr lang="ru-RU">
              <a:solidFill>
                <a:prstClr val="black">
                  <a:tint val="75000"/>
                </a:prstClr>
              </a:solidFill>
            </a:endParaRPr>
          </a:p>
        </p:txBody>
      </p:sp>
      <p:sp>
        <p:nvSpPr>
          <p:cNvPr id="4" name="Номер слайда 3"/>
          <p:cNvSpPr>
            <a:spLocks noGrp="1"/>
          </p:cNvSpPr>
          <p:nvPr>
            <p:ph type="sldNum" sz="quarter" idx="12"/>
          </p:nvPr>
        </p:nvSpPr>
        <p:spPr/>
        <p:txBody>
          <a:bodyPr/>
          <a:lstStyle/>
          <a:p>
            <a:fld id="{725C68B6-61C2-468F-89AB-4B9F7531AA68}"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33479167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3" y="273051"/>
            <a:ext cx="4011084" cy="1162051"/>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4766735" y="273058"/>
            <a:ext cx="6815666" cy="585311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609603" y="1435107"/>
            <a:ext cx="4011084" cy="4691063"/>
          </a:xfrm>
        </p:spPr>
        <p:txBody>
          <a:bodyPr/>
          <a:lstStyle>
            <a:lvl1pPr marL="0" indent="0">
              <a:buNone/>
              <a:defRPr sz="1400"/>
            </a:lvl1pPr>
            <a:lvl2pPr marL="457154" indent="0">
              <a:buNone/>
              <a:defRPr sz="1200"/>
            </a:lvl2pPr>
            <a:lvl3pPr marL="914310" indent="0">
              <a:buNone/>
              <a:defRPr sz="1000"/>
            </a:lvl3pPr>
            <a:lvl4pPr marL="1371464" indent="0">
              <a:buNone/>
              <a:defRPr sz="900"/>
            </a:lvl4pPr>
            <a:lvl5pPr marL="1828619" indent="0">
              <a:buNone/>
              <a:defRPr sz="900"/>
            </a:lvl5pPr>
            <a:lvl6pPr marL="2285772" indent="0">
              <a:buNone/>
              <a:defRPr sz="900"/>
            </a:lvl6pPr>
            <a:lvl7pPr marL="2742926" indent="0">
              <a:buNone/>
              <a:defRPr sz="900"/>
            </a:lvl7pPr>
            <a:lvl8pPr marL="3200080" indent="0">
              <a:buNone/>
              <a:defRPr sz="900"/>
            </a:lvl8pPr>
            <a:lvl9pPr marL="3657235"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solidFill>
                  <a:prstClr val="black">
                    <a:tint val="75000"/>
                  </a:prstClr>
                </a:solidFill>
              </a:rPr>
              <a:pPr/>
              <a:t>16.03.2021</a:t>
            </a:fld>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725C68B6-61C2-468F-89AB-4B9F7531AA68}"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3654626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3/16/2021</a:t>
            </a:fld>
            <a:endParaRPr lang="en-US"/>
          </a:p>
        </p:txBody>
      </p:sp>
      <p:sp>
        <p:nvSpPr>
          <p:cNvPr id="5" name="Нижний колонтитул 4"/>
          <p:cNvSpPr>
            <a:spLocks noGrp="1"/>
          </p:cNvSpPr>
          <p:nvPr>
            <p:ph type="ftr" sz="quarter" idx="11"/>
          </p:nvPr>
        </p:nvSpPr>
        <p:spPr/>
        <p:txBody>
          <a:bodyPr/>
          <a:lstStyle/>
          <a:p>
            <a:endParaRPr kumimoji="0" lang="en-US"/>
          </a:p>
        </p:txBody>
      </p:sp>
      <p:sp>
        <p:nvSpPr>
          <p:cNvPr id="6" name="Номер слайда 5"/>
          <p:cNvSpPr>
            <a:spLocks noGrp="1"/>
          </p:cNvSpPr>
          <p:nvPr>
            <p:ph type="sldNum" sz="quarter" idx="12"/>
          </p:nvPr>
        </p:nvSpPr>
        <p:spPr/>
        <p:txBody>
          <a:bodyPr/>
          <a:lstStyle/>
          <a:p>
            <a:fld id="{86CB4B4D-7CA3-9044-876B-883B54F8677D}" type="slidenum">
              <a:rPr lang="ru-RU" smtClean="0"/>
              <a:t>‹#›</a:t>
            </a:fld>
            <a:endParaRPr lang="ru-RU"/>
          </a:p>
        </p:txBody>
      </p:sp>
    </p:spTree>
    <p:extLst>
      <p:ext uri="{BB962C8B-B14F-4D97-AF65-F5344CB8AC3E}">
        <p14:creationId xmlns:p14="http://schemas.microsoft.com/office/powerpoint/2010/main" val="378009612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389717" y="4800601"/>
            <a:ext cx="7315200" cy="566739"/>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2389717" y="612777"/>
            <a:ext cx="7315200" cy="4114800"/>
          </a:xfrm>
        </p:spPr>
        <p:txBody>
          <a:bodyPr/>
          <a:lstStyle>
            <a:lvl1pPr marL="0" indent="0">
              <a:buNone/>
              <a:defRPr sz="3200"/>
            </a:lvl1pPr>
            <a:lvl2pPr marL="457154" indent="0">
              <a:buNone/>
              <a:defRPr sz="2800"/>
            </a:lvl2pPr>
            <a:lvl3pPr marL="914310" indent="0">
              <a:buNone/>
              <a:defRPr sz="2400"/>
            </a:lvl3pPr>
            <a:lvl4pPr marL="1371464" indent="0">
              <a:buNone/>
              <a:defRPr sz="2000"/>
            </a:lvl4pPr>
            <a:lvl5pPr marL="1828619" indent="0">
              <a:buNone/>
              <a:defRPr sz="2000"/>
            </a:lvl5pPr>
            <a:lvl6pPr marL="2285772" indent="0">
              <a:buNone/>
              <a:defRPr sz="2000"/>
            </a:lvl6pPr>
            <a:lvl7pPr marL="2742926" indent="0">
              <a:buNone/>
              <a:defRPr sz="2000"/>
            </a:lvl7pPr>
            <a:lvl8pPr marL="3200080" indent="0">
              <a:buNone/>
              <a:defRPr sz="2000"/>
            </a:lvl8pPr>
            <a:lvl9pPr marL="3657235" indent="0">
              <a:buNone/>
              <a:defRPr sz="2000"/>
            </a:lvl9pPr>
          </a:lstStyle>
          <a:p>
            <a:endParaRPr lang="ru-RU"/>
          </a:p>
        </p:txBody>
      </p:sp>
      <p:sp>
        <p:nvSpPr>
          <p:cNvPr id="4" name="Текст 3"/>
          <p:cNvSpPr>
            <a:spLocks noGrp="1"/>
          </p:cNvSpPr>
          <p:nvPr>
            <p:ph type="body" sz="half" idx="2"/>
          </p:nvPr>
        </p:nvSpPr>
        <p:spPr>
          <a:xfrm>
            <a:off x="2389717" y="5367347"/>
            <a:ext cx="7315200" cy="804863"/>
          </a:xfrm>
        </p:spPr>
        <p:txBody>
          <a:bodyPr/>
          <a:lstStyle>
            <a:lvl1pPr marL="0" indent="0">
              <a:buNone/>
              <a:defRPr sz="1400"/>
            </a:lvl1pPr>
            <a:lvl2pPr marL="457154" indent="0">
              <a:buNone/>
              <a:defRPr sz="1200"/>
            </a:lvl2pPr>
            <a:lvl3pPr marL="914310" indent="0">
              <a:buNone/>
              <a:defRPr sz="1000"/>
            </a:lvl3pPr>
            <a:lvl4pPr marL="1371464" indent="0">
              <a:buNone/>
              <a:defRPr sz="900"/>
            </a:lvl4pPr>
            <a:lvl5pPr marL="1828619" indent="0">
              <a:buNone/>
              <a:defRPr sz="900"/>
            </a:lvl5pPr>
            <a:lvl6pPr marL="2285772" indent="0">
              <a:buNone/>
              <a:defRPr sz="900"/>
            </a:lvl6pPr>
            <a:lvl7pPr marL="2742926" indent="0">
              <a:buNone/>
              <a:defRPr sz="900"/>
            </a:lvl7pPr>
            <a:lvl8pPr marL="3200080" indent="0">
              <a:buNone/>
              <a:defRPr sz="900"/>
            </a:lvl8pPr>
            <a:lvl9pPr marL="3657235"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solidFill>
                  <a:prstClr val="black">
                    <a:tint val="75000"/>
                  </a:prstClr>
                </a:solidFill>
              </a:rPr>
              <a:pPr/>
              <a:t>16.03.2021</a:t>
            </a:fld>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725C68B6-61C2-468F-89AB-4B9F7531AA68}"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04603887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5B106E36-FD25-4E2D-B0AA-010F637433A0}" type="datetimeFigureOut">
              <a:rPr lang="ru-RU" smtClean="0">
                <a:solidFill>
                  <a:prstClr val="black">
                    <a:tint val="75000"/>
                  </a:prstClr>
                </a:solidFill>
              </a:rPr>
              <a:pPr/>
              <a:t>16.03.2021</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725C68B6-61C2-468F-89AB-4B9F7531AA68}"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91815809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839201" y="274640"/>
            <a:ext cx="27432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609604" y="274640"/>
            <a:ext cx="80264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5B106E36-FD25-4E2D-B0AA-010F637433A0}" type="datetimeFigureOut">
              <a:rPr lang="ru-RU" smtClean="0">
                <a:solidFill>
                  <a:prstClr val="black">
                    <a:tint val="75000"/>
                  </a:prstClr>
                </a:solidFill>
              </a:rPr>
              <a:pPr/>
              <a:t>16.03.2021</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725C68B6-61C2-468F-89AB-4B9F7531AA68}"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23439804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14402" y="2130432"/>
            <a:ext cx="10363200" cy="1470026"/>
          </a:xfrm>
        </p:spPr>
        <p:txBody>
          <a:bodyPr/>
          <a:lstStyle/>
          <a:p>
            <a:r>
              <a:rPr lang="ru-RU"/>
              <a:t>Образец заголовка</a:t>
            </a:r>
          </a:p>
        </p:txBody>
      </p:sp>
      <p:sp>
        <p:nvSpPr>
          <p:cNvPr id="3" name="Подзаголовок 2"/>
          <p:cNvSpPr>
            <a:spLocks noGrp="1"/>
          </p:cNvSpPr>
          <p:nvPr>
            <p:ph type="subTitle" idx="1"/>
          </p:nvPr>
        </p:nvSpPr>
        <p:spPr>
          <a:xfrm>
            <a:off x="1828802" y="3886200"/>
            <a:ext cx="8534400" cy="1752600"/>
          </a:xfrm>
        </p:spPr>
        <p:txBody>
          <a:bodyPr/>
          <a:lstStyle>
            <a:lvl1pPr marL="0" indent="0" algn="ctr">
              <a:buNone/>
              <a:defRPr>
                <a:solidFill>
                  <a:schemeClr val="tx1">
                    <a:tint val="75000"/>
                  </a:schemeClr>
                </a:solidFill>
              </a:defRPr>
            </a:lvl1pPr>
            <a:lvl2pPr marL="457154" indent="0" algn="ctr">
              <a:buNone/>
              <a:defRPr>
                <a:solidFill>
                  <a:schemeClr val="tx1">
                    <a:tint val="75000"/>
                  </a:schemeClr>
                </a:solidFill>
              </a:defRPr>
            </a:lvl2pPr>
            <a:lvl3pPr marL="914310" indent="0" algn="ctr">
              <a:buNone/>
              <a:defRPr>
                <a:solidFill>
                  <a:schemeClr val="tx1">
                    <a:tint val="75000"/>
                  </a:schemeClr>
                </a:solidFill>
              </a:defRPr>
            </a:lvl3pPr>
            <a:lvl4pPr marL="1371464" indent="0" algn="ctr">
              <a:buNone/>
              <a:defRPr>
                <a:solidFill>
                  <a:schemeClr val="tx1">
                    <a:tint val="75000"/>
                  </a:schemeClr>
                </a:solidFill>
              </a:defRPr>
            </a:lvl4pPr>
            <a:lvl5pPr marL="1828619" indent="0" algn="ctr">
              <a:buNone/>
              <a:defRPr>
                <a:solidFill>
                  <a:schemeClr val="tx1">
                    <a:tint val="75000"/>
                  </a:schemeClr>
                </a:solidFill>
              </a:defRPr>
            </a:lvl5pPr>
            <a:lvl6pPr marL="2285772" indent="0" algn="ctr">
              <a:buNone/>
              <a:defRPr>
                <a:solidFill>
                  <a:schemeClr val="tx1">
                    <a:tint val="75000"/>
                  </a:schemeClr>
                </a:solidFill>
              </a:defRPr>
            </a:lvl6pPr>
            <a:lvl7pPr marL="2742926" indent="0" algn="ctr">
              <a:buNone/>
              <a:defRPr>
                <a:solidFill>
                  <a:schemeClr val="tx1">
                    <a:tint val="75000"/>
                  </a:schemeClr>
                </a:solidFill>
              </a:defRPr>
            </a:lvl7pPr>
            <a:lvl8pPr marL="3200080" indent="0" algn="ctr">
              <a:buNone/>
              <a:defRPr>
                <a:solidFill>
                  <a:schemeClr val="tx1">
                    <a:tint val="75000"/>
                  </a:schemeClr>
                </a:solidFill>
              </a:defRPr>
            </a:lvl8pPr>
            <a:lvl9pPr marL="3657235"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5B106E36-FD25-4E2D-B0AA-010F637433A0}" type="datetimeFigureOut">
              <a:rPr lang="ru-RU" smtClean="0">
                <a:solidFill>
                  <a:prstClr val="black">
                    <a:tint val="75000"/>
                  </a:prstClr>
                </a:solidFill>
              </a:rPr>
              <a:pPr/>
              <a:t>16.03.2021</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725C68B6-61C2-468F-89AB-4B9F7531AA68}"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06988672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5B106E36-FD25-4E2D-B0AA-010F637433A0}" type="datetimeFigureOut">
              <a:rPr lang="ru-RU" smtClean="0">
                <a:solidFill>
                  <a:prstClr val="black">
                    <a:tint val="75000"/>
                  </a:prstClr>
                </a:solidFill>
              </a:rPr>
              <a:pPr/>
              <a:t>16.03.2021</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725C68B6-61C2-468F-89AB-4B9F7531AA68}"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407951188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63086" y="4406901"/>
            <a:ext cx="103632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963086" y="2906713"/>
            <a:ext cx="10363200" cy="1500187"/>
          </a:xfrm>
        </p:spPr>
        <p:txBody>
          <a:bodyPr anchor="b"/>
          <a:lstStyle>
            <a:lvl1pPr marL="0" indent="0">
              <a:buNone/>
              <a:defRPr sz="2000">
                <a:solidFill>
                  <a:schemeClr val="tx1">
                    <a:tint val="75000"/>
                  </a:schemeClr>
                </a:solidFill>
              </a:defRPr>
            </a:lvl1pPr>
            <a:lvl2pPr marL="457154" indent="0">
              <a:buNone/>
              <a:defRPr sz="1800">
                <a:solidFill>
                  <a:schemeClr val="tx1">
                    <a:tint val="75000"/>
                  </a:schemeClr>
                </a:solidFill>
              </a:defRPr>
            </a:lvl2pPr>
            <a:lvl3pPr marL="914310" indent="0">
              <a:buNone/>
              <a:defRPr sz="1600">
                <a:solidFill>
                  <a:schemeClr val="tx1">
                    <a:tint val="75000"/>
                  </a:schemeClr>
                </a:solidFill>
              </a:defRPr>
            </a:lvl3pPr>
            <a:lvl4pPr marL="1371464" indent="0">
              <a:buNone/>
              <a:defRPr sz="1400">
                <a:solidFill>
                  <a:schemeClr val="tx1">
                    <a:tint val="75000"/>
                  </a:schemeClr>
                </a:solidFill>
              </a:defRPr>
            </a:lvl4pPr>
            <a:lvl5pPr marL="1828619" indent="0">
              <a:buNone/>
              <a:defRPr sz="1400">
                <a:solidFill>
                  <a:schemeClr val="tx1">
                    <a:tint val="75000"/>
                  </a:schemeClr>
                </a:solidFill>
              </a:defRPr>
            </a:lvl5pPr>
            <a:lvl6pPr marL="2285772" indent="0">
              <a:buNone/>
              <a:defRPr sz="1400">
                <a:solidFill>
                  <a:schemeClr val="tx1">
                    <a:tint val="75000"/>
                  </a:schemeClr>
                </a:solidFill>
              </a:defRPr>
            </a:lvl6pPr>
            <a:lvl7pPr marL="2742926" indent="0">
              <a:buNone/>
              <a:defRPr sz="1400">
                <a:solidFill>
                  <a:schemeClr val="tx1">
                    <a:tint val="75000"/>
                  </a:schemeClr>
                </a:solidFill>
              </a:defRPr>
            </a:lvl7pPr>
            <a:lvl8pPr marL="3200080" indent="0">
              <a:buNone/>
              <a:defRPr sz="1400">
                <a:solidFill>
                  <a:schemeClr val="tx1">
                    <a:tint val="75000"/>
                  </a:schemeClr>
                </a:solidFill>
              </a:defRPr>
            </a:lvl8pPr>
            <a:lvl9pPr marL="3657235"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solidFill>
                  <a:prstClr val="black">
                    <a:tint val="75000"/>
                  </a:prstClr>
                </a:solidFill>
              </a:rPr>
              <a:pPr/>
              <a:t>16.03.2021</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725C68B6-61C2-468F-89AB-4B9F7531AA68}"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420879026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609602"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6197601"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5B106E36-FD25-4E2D-B0AA-010F637433A0}" type="datetimeFigureOut">
              <a:rPr lang="ru-RU" smtClean="0">
                <a:solidFill>
                  <a:prstClr val="black">
                    <a:tint val="75000"/>
                  </a:prstClr>
                </a:solidFill>
              </a:rPr>
              <a:pPr/>
              <a:t>16.03.2021</a:t>
            </a:fld>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725C68B6-61C2-468F-89AB-4B9F7531AA68}"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30255464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609600" y="1535114"/>
            <a:ext cx="5386917" cy="639763"/>
          </a:xfrm>
        </p:spPr>
        <p:txBody>
          <a:bodyPr anchor="b"/>
          <a:lstStyle>
            <a:lvl1pPr marL="0" indent="0">
              <a:buNone/>
              <a:defRPr sz="2400" b="1"/>
            </a:lvl1pPr>
            <a:lvl2pPr marL="457154" indent="0">
              <a:buNone/>
              <a:defRPr sz="2000" b="1"/>
            </a:lvl2pPr>
            <a:lvl3pPr marL="914310" indent="0">
              <a:buNone/>
              <a:defRPr sz="1800" b="1"/>
            </a:lvl3pPr>
            <a:lvl4pPr marL="1371464" indent="0">
              <a:buNone/>
              <a:defRPr sz="1600" b="1"/>
            </a:lvl4pPr>
            <a:lvl5pPr marL="1828619" indent="0">
              <a:buNone/>
              <a:defRPr sz="1600" b="1"/>
            </a:lvl5pPr>
            <a:lvl6pPr marL="2285772" indent="0">
              <a:buNone/>
              <a:defRPr sz="1600" b="1"/>
            </a:lvl6pPr>
            <a:lvl7pPr marL="2742926" indent="0">
              <a:buNone/>
              <a:defRPr sz="1600" b="1"/>
            </a:lvl7pPr>
            <a:lvl8pPr marL="3200080" indent="0">
              <a:buNone/>
              <a:defRPr sz="1600" b="1"/>
            </a:lvl8pPr>
            <a:lvl9pPr marL="3657235" indent="0">
              <a:buNone/>
              <a:defRPr sz="1600" b="1"/>
            </a:lvl9pPr>
          </a:lstStyle>
          <a:p>
            <a:pPr lvl="0"/>
            <a:r>
              <a:rPr lang="ru-RU"/>
              <a:t>Образец текста</a:t>
            </a:r>
          </a:p>
        </p:txBody>
      </p:sp>
      <p:sp>
        <p:nvSpPr>
          <p:cNvPr id="4" name="Содержимое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6193374" y="1535114"/>
            <a:ext cx="5389033" cy="639763"/>
          </a:xfrm>
        </p:spPr>
        <p:txBody>
          <a:bodyPr anchor="b"/>
          <a:lstStyle>
            <a:lvl1pPr marL="0" indent="0">
              <a:buNone/>
              <a:defRPr sz="2400" b="1"/>
            </a:lvl1pPr>
            <a:lvl2pPr marL="457154" indent="0">
              <a:buNone/>
              <a:defRPr sz="2000" b="1"/>
            </a:lvl2pPr>
            <a:lvl3pPr marL="914310" indent="0">
              <a:buNone/>
              <a:defRPr sz="1800" b="1"/>
            </a:lvl3pPr>
            <a:lvl4pPr marL="1371464" indent="0">
              <a:buNone/>
              <a:defRPr sz="1600" b="1"/>
            </a:lvl4pPr>
            <a:lvl5pPr marL="1828619" indent="0">
              <a:buNone/>
              <a:defRPr sz="1600" b="1"/>
            </a:lvl5pPr>
            <a:lvl6pPr marL="2285772" indent="0">
              <a:buNone/>
              <a:defRPr sz="1600" b="1"/>
            </a:lvl6pPr>
            <a:lvl7pPr marL="2742926" indent="0">
              <a:buNone/>
              <a:defRPr sz="1600" b="1"/>
            </a:lvl7pPr>
            <a:lvl8pPr marL="3200080" indent="0">
              <a:buNone/>
              <a:defRPr sz="1600" b="1"/>
            </a:lvl8pPr>
            <a:lvl9pPr marL="3657235" indent="0">
              <a:buNone/>
              <a:defRPr sz="1600" b="1"/>
            </a:lvl9pPr>
          </a:lstStyle>
          <a:p>
            <a:pPr lvl="0"/>
            <a:r>
              <a:rPr lang="ru-RU"/>
              <a:t>Образец текста</a:t>
            </a:r>
          </a:p>
        </p:txBody>
      </p:sp>
      <p:sp>
        <p:nvSpPr>
          <p:cNvPr id="6" name="Содержимое 5"/>
          <p:cNvSpPr>
            <a:spLocks noGrp="1"/>
          </p:cNvSpPr>
          <p:nvPr>
            <p:ph sz="quarter" idx="4"/>
          </p:nvPr>
        </p:nvSpPr>
        <p:spPr>
          <a:xfrm>
            <a:off x="6193374"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5B106E36-FD25-4E2D-B0AA-010F637433A0}" type="datetimeFigureOut">
              <a:rPr lang="ru-RU" smtClean="0">
                <a:solidFill>
                  <a:prstClr val="black">
                    <a:tint val="75000"/>
                  </a:prstClr>
                </a:solidFill>
              </a:rPr>
              <a:pPr/>
              <a:t>16.03.2021</a:t>
            </a:fld>
            <a:endParaRPr lang="ru-RU">
              <a:solidFill>
                <a:prstClr val="black">
                  <a:tint val="75000"/>
                </a:prstClr>
              </a:solidFill>
            </a:endParaRPr>
          </a:p>
        </p:txBody>
      </p:sp>
      <p:sp>
        <p:nvSpPr>
          <p:cNvPr id="8" name="Нижний колонтитул 7"/>
          <p:cNvSpPr>
            <a:spLocks noGrp="1"/>
          </p:cNvSpPr>
          <p:nvPr>
            <p:ph type="ftr" sz="quarter" idx="11"/>
          </p:nvPr>
        </p:nvSpPr>
        <p:spPr/>
        <p:txBody>
          <a:bodyPr/>
          <a:lstStyle/>
          <a:p>
            <a:endParaRPr lang="ru-RU">
              <a:solidFill>
                <a:prstClr val="black">
                  <a:tint val="75000"/>
                </a:prstClr>
              </a:solidFill>
            </a:endParaRPr>
          </a:p>
        </p:txBody>
      </p:sp>
      <p:sp>
        <p:nvSpPr>
          <p:cNvPr id="9" name="Номер слайда 8"/>
          <p:cNvSpPr>
            <a:spLocks noGrp="1"/>
          </p:cNvSpPr>
          <p:nvPr>
            <p:ph type="sldNum" sz="quarter" idx="12"/>
          </p:nvPr>
        </p:nvSpPr>
        <p:spPr/>
        <p:txBody>
          <a:bodyPr/>
          <a:lstStyle/>
          <a:p>
            <a:fld id="{725C68B6-61C2-468F-89AB-4B9F7531AA68}"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39414941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5B106E36-FD25-4E2D-B0AA-010F637433A0}" type="datetimeFigureOut">
              <a:rPr lang="ru-RU" smtClean="0">
                <a:solidFill>
                  <a:prstClr val="black">
                    <a:tint val="75000"/>
                  </a:prstClr>
                </a:solidFill>
              </a:rPr>
              <a:pPr/>
              <a:t>16.03.2021</a:t>
            </a:fld>
            <a:endParaRPr lang="ru-RU">
              <a:solidFill>
                <a:prstClr val="black">
                  <a:tint val="75000"/>
                </a:prstClr>
              </a:solidFill>
            </a:endParaRPr>
          </a:p>
        </p:txBody>
      </p:sp>
      <p:sp>
        <p:nvSpPr>
          <p:cNvPr id="4" name="Нижний колонтитул 3"/>
          <p:cNvSpPr>
            <a:spLocks noGrp="1"/>
          </p:cNvSpPr>
          <p:nvPr>
            <p:ph type="ftr" sz="quarter" idx="11"/>
          </p:nvPr>
        </p:nvSpPr>
        <p:spPr/>
        <p:txBody>
          <a:bodyPr/>
          <a:lstStyle/>
          <a:p>
            <a:endParaRPr lang="ru-RU">
              <a:solidFill>
                <a:prstClr val="black">
                  <a:tint val="75000"/>
                </a:prstClr>
              </a:solidFill>
            </a:endParaRPr>
          </a:p>
        </p:txBody>
      </p:sp>
      <p:sp>
        <p:nvSpPr>
          <p:cNvPr id="5" name="Номер слайда 4"/>
          <p:cNvSpPr>
            <a:spLocks noGrp="1"/>
          </p:cNvSpPr>
          <p:nvPr>
            <p:ph type="sldNum" sz="quarter" idx="12"/>
          </p:nvPr>
        </p:nvSpPr>
        <p:spPr/>
        <p:txBody>
          <a:bodyPr/>
          <a:lstStyle/>
          <a:p>
            <a:fld id="{725C68B6-61C2-468F-89AB-4B9F7531AA68}"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27972999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solidFill>
                  <a:prstClr val="black">
                    <a:tint val="75000"/>
                  </a:prstClr>
                </a:solidFill>
              </a:rPr>
              <a:pPr/>
              <a:t>16.03.2021</a:t>
            </a:fld>
            <a:endParaRPr lang="ru-RU">
              <a:solidFill>
                <a:prstClr val="black">
                  <a:tint val="75000"/>
                </a:prstClr>
              </a:solidFill>
            </a:endParaRPr>
          </a:p>
        </p:txBody>
      </p:sp>
      <p:sp>
        <p:nvSpPr>
          <p:cNvPr id="3" name="Нижний колонтитул 2"/>
          <p:cNvSpPr>
            <a:spLocks noGrp="1"/>
          </p:cNvSpPr>
          <p:nvPr>
            <p:ph type="ftr" sz="quarter" idx="11"/>
          </p:nvPr>
        </p:nvSpPr>
        <p:spPr/>
        <p:txBody>
          <a:bodyPr/>
          <a:lstStyle/>
          <a:p>
            <a:endParaRPr lang="ru-RU">
              <a:solidFill>
                <a:prstClr val="black">
                  <a:tint val="75000"/>
                </a:prstClr>
              </a:solidFill>
            </a:endParaRPr>
          </a:p>
        </p:txBody>
      </p:sp>
      <p:sp>
        <p:nvSpPr>
          <p:cNvPr id="4" name="Номер слайда 3"/>
          <p:cNvSpPr>
            <a:spLocks noGrp="1"/>
          </p:cNvSpPr>
          <p:nvPr>
            <p:ph type="sldNum" sz="quarter" idx="12"/>
          </p:nvPr>
        </p:nvSpPr>
        <p:spPr/>
        <p:txBody>
          <a:bodyPr/>
          <a:lstStyle/>
          <a:p>
            <a:fld id="{725C68B6-61C2-468F-89AB-4B9F7531AA68}"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6221663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63087" y="4406917"/>
            <a:ext cx="103632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963087" y="2906716"/>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3/16/2021</a:t>
            </a:fld>
            <a:endParaRPr lang="en-US"/>
          </a:p>
        </p:txBody>
      </p:sp>
      <p:sp>
        <p:nvSpPr>
          <p:cNvPr id="5" name="Нижний колонтитул 4"/>
          <p:cNvSpPr>
            <a:spLocks noGrp="1"/>
          </p:cNvSpPr>
          <p:nvPr>
            <p:ph type="ftr" sz="quarter" idx="11"/>
          </p:nvPr>
        </p:nvSpPr>
        <p:spPr/>
        <p:txBody>
          <a:bodyPr/>
          <a:lstStyle/>
          <a:p>
            <a:endParaRPr kumimoji="0" lang="en-US"/>
          </a:p>
        </p:txBody>
      </p:sp>
      <p:sp>
        <p:nvSpPr>
          <p:cNvPr id="6" name="Номер слайда 5"/>
          <p:cNvSpPr>
            <a:spLocks noGrp="1"/>
          </p:cNvSpPr>
          <p:nvPr>
            <p:ph type="sldNum" sz="quarter" idx="12"/>
          </p:nvPr>
        </p:nvSpPr>
        <p:spPr/>
        <p:txBody>
          <a:bodyPr/>
          <a:lstStyle/>
          <a:p>
            <a:fld id="{86CB4B4D-7CA3-9044-876B-883B54F8677D}" type="slidenum">
              <a:rPr lang="ru-RU" smtClean="0"/>
              <a:t>‹#›</a:t>
            </a:fld>
            <a:endParaRPr lang="ru-RU"/>
          </a:p>
        </p:txBody>
      </p:sp>
    </p:spTree>
    <p:extLst>
      <p:ext uri="{BB962C8B-B14F-4D97-AF65-F5344CB8AC3E}">
        <p14:creationId xmlns:p14="http://schemas.microsoft.com/office/powerpoint/2010/main" val="336209734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3" y="273049"/>
            <a:ext cx="4011084" cy="1162051"/>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4766735" y="273058"/>
            <a:ext cx="6815666" cy="585311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609603" y="1435105"/>
            <a:ext cx="4011084" cy="4691063"/>
          </a:xfrm>
        </p:spPr>
        <p:txBody>
          <a:bodyPr/>
          <a:lstStyle>
            <a:lvl1pPr marL="0" indent="0">
              <a:buNone/>
              <a:defRPr sz="1400"/>
            </a:lvl1pPr>
            <a:lvl2pPr marL="457154" indent="0">
              <a:buNone/>
              <a:defRPr sz="1200"/>
            </a:lvl2pPr>
            <a:lvl3pPr marL="914310" indent="0">
              <a:buNone/>
              <a:defRPr sz="1000"/>
            </a:lvl3pPr>
            <a:lvl4pPr marL="1371464" indent="0">
              <a:buNone/>
              <a:defRPr sz="900"/>
            </a:lvl4pPr>
            <a:lvl5pPr marL="1828619" indent="0">
              <a:buNone/>
              <a:defRPr sz="900"/>
            </a:lvl5pPr>
            <a:lvl6pPr marL="2285772" indent="0">
              <a:buNone/>
              <a:defRPr sz="900"/>
            </a:lvl6pPr>
            <a:lvl7pPr marL="2742926" indent="0">
              <a:buNone/>
              <a:defRPr sz="900"/>
            </a:lvl7pPr>
            <a:lvl8pPr marL="3200080" indent="0">
              <a:buNone/>
              <a:defRPr sz="900"/>
            </a:lvl8pPr>
            <a:lvl9pPr marL="3657235"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solidFill>
                  <a:prstClr val="black">
                    <a:tint val="75000"/>
                  </a:prstClr>
                </a:solidFill>
              </a:rPr>
              <a:pPr/>
              <a:t>16.03.2021</a:t>
            </a:fld>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725C68B6-61C2-468F-89AB-4B9F7531AA68}"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51145440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389717" y="4800601"/>
            <a:ext cx="7315200" cy="566739"/>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2389717" y="612775"/>
            <a:ext cx="7315200" cy="4114800"/>
          </a:xfrm>
        </p:spPr>
        <p:txBody>
          <a:bodyPr/>
          <a:lstStyle>
            <a:lvl1pPr marL="0" indent="0">
              <a:buNone/>
              <a:defRPr sz="3200"/>
            </a:lvl1pPr>
            <a:lvl2pPr marL="457154" indent="0">
              <a:buNone/>
              <a:defRPr sz="2800"/>
            </a:lvl2pPr>
            <a:lvl3pPr marL="914310" indent="0">
              <a:buNone/>
              <a:defRPr sz="2400"/>
            </a:lvl3pPr>
            <a:lvl4pPr marL="1371464" indent="0">
              <a:buNone/>
              <a:defRPr sz="2000"/>
            </a:lvl4pPr>
            <a:lvl5pPr marL="1828619" indent="0">
              <a:buNone/>
              <a:defRPr sz="2000"/>
            </a:lvl5pPr>
            <a:lvl6pPr marL="2285772" indent="0">
              <a:buNone/>
              <a:defRPr sz="2000"/>
            </a:lvl6pPr>
            <a:lvl7pPr marL="2742926" indent="0">
              <a:buNone/>
              <a:defRPr sz="2000"/>
            </a:lvl7pPr>
            <a:lvl8pPr marL="3200080" indent="0">
              <a:buNone/>
              <a:defRPr sz="2000"/>
            </a:lvl8pPr>
            <a:lvl9pPr marL="3657235" indent="0">
              <a:buNone/>
              <a:defRPr sz="2000"/>
            </a:lvl9pPr>
          </a:lstStyle>
          <a:p>
            <a:endParaRPr lang="ru-RU"/>
          </a:p>
        </p:txBody>
      </p:sp>
      <p:sp>
        <p:nvSpPr>
          <p:cNvPr id="4" name="Текст 3"/>
          <p:cNvSpPr>
            <a:spLocks noGrp="1"/>
          </p:cNvSpPr>
          <p:nvPr>
            <p:ph type="body" sz="half" idx="2"/>
          </p:nvPr>
        </p:nvSpPr>
        <p:spPr>
          <a:xfrm>
            <a:off x="2389717" y="5367345"/>
            <a:ext cx="7315200" cy="804863"/>
          </a:xfrm>
        </p:spPr>
        <p:txBody>
          <a:bodyPr/>
          <a:lstStyle>
            <a:lvl1pPr marL="0" indent="0">
              <a:buNone/>
              <a:defRPr sz="1400"/>
            </a:lvl1pPr>
            <a:lvl2pPr marL="457154" indent="0">
              <a:buNone/>
              <a:defRPr sz="1200"/>
            </a:lvl2pPr>
            <a:lvl3pPr marL="914310" indent="0">
              <a:buNone/>
              <a:defRPr sz="1000"/>
            </a:lvl3pPr>
            <a:lvl4pPr marL="1371464" indent="0">
              <a:buNone/>
              <a:defRPr sz="900"/>
            </a:lvl4pPr>
            <a:lvl5pPr marL="1828619" indent="0">
              <a:buNone/>
              <a:defRPr sz="900"/>
            </a:lvl5pPr>
            <a:lvl6pPr marL="2285772" indent="0">
              <a:buNone/>
              <a:defRPr sz="900"/>
            </a:lvl6pPr>
            <a:lvl7pPr marL="2742926" indent="0">
              <a:buNone/>
              <a:defRPr sz="900"/>
            </a:lvl7pPr>
            <a:lvl8pPr marL="3200080" indent="0">
              <a:buNone/>
              <a:defRPr sz="900"/>
            </a:lvl8pPr>
            <a:lvl9pPr marL="3657235"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solidFill>
                  <a:prstClr val="black">
                    <a:tint val="75000"/>
                  </a:prstClr>
                </a:solidFill>
              </a:rPr>
              <a:pPr/>
              <a:t>16.03.2021</a:t>
            </a:fld>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725C68B6-61C2-468F-89AB-4B9F7531AA68}"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23251277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5B106E36-FD25-4E2D-B0AA-010F637433A0}" type="datetimeFigureOut">
              <a:rPr lang="ru-RU" smtClean="0">
                <a:solidFill>
                  <a:prstClr val="black">
                    <a:tint val="75000"/>
                  </a:prstClr>
                </a:solidFill>
              </a:rPr>
              <a:pPr/>
              <a:t>16.03.2021</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725C68B6-61C2-468F-89AB-4B9F7531AA68}"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406596765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839201" y="274640"/>
            <a:ext cx="27432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609602" y="274640"/>
            <a:ext cx="80264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5B106E36-FD25-4E2D-B0AA-010F637433A0}" type="datetimeFigureOut">
              <a:rPr lang="ru-RU" smtClean="0">
                <a:solidFill>
                  <a:prstClr val="black">
                    <a:tint val="75000"/>
                  </a:prstClr>
                </a:solidFill>
              </a:rPr>
              <a:pPr/>
              <a:t>16.03.2021</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725C68B6-61C2-468F-89AB-4B9F7531AA68}"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6179646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812800" y="1600209"/>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8229603" y="1600209"/>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3/16/2021</a:t>
            </a:fld>
            <a:endParaRPr lang="en-US"/>
          </a:p>
        </p:txBody>
      </p:sp>
      <p:sp>
        <p:nvSpPr>
          <p:cNvPr id="6" name="Нижний колонтитул 5"/>
          <p:cNvSpPr>
            <a:spLocks noGrp="1"/>
          </p:cNvSpPr>
          <p:nvPr>
            <p:ph type="ftr" sz="quarter" idx="11"/>
          </p:nvPr>
        </p:nvSpPr>
        <p:spPr/>
        <p:txBody>
          <a:bodyPr/>
          <a:lstStyle/>
          <a:p>
            <a:endParaRPr kumimoji="0" lang="en-US" dirty="0"/>
          </a:p>
        </p:txBody>
      </p:sp>
      <p:sp>
        <p:nvSpPr>
          <p:cNvPr id="7" name="Номер слайда 6"/>
          <p:cNvSpPr>
            <a:spLocks noGrp="1"/>
          </p:cNvSpPr>
          <p:nvPr>
            <p:ph type="sldNum" sz="quarter" idx="12"/>
          </p:nvPr>
        </p:nvSpPr>
        <p:spPr/>
        <p:txBody>
          <a:bodyPr/>
          <a:lstStyle/>
          <a:p>
            <a:fld id="{86CB4B4D-7CA3-9044-876B-883B54F8677D}" type="slidenum">
              <a:rPr lang="ru-RU" smtClean="0"/>
              <a:t>‹#›</a:t>
            </a:fld>
            <a:endParaRPr lang="ru-RU"/>
          </a:p>
        </p:txBody>
      </p:sp>
    </p:spTree>
    <p:extLst>
      <p:ext uri="{BB962C8B-B14F-4D97-AF65-F5344CB8AC3E}">
        <p14:creationId xmlns:p14="http://schemas.microsoft.com/office/powerpoint/2010/main" val="10834054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1" y="274638"/>
            <a:ext cx="10972800" cy="1143000"/>
          </a:xfrm>
        </p:spPr>
        <p:txBody>
          <a:bodyPr/>
          <a:lstStyle>
            <a:lvl1pPr>
              <a:defRPr/>
            </a:lvl1pPr>
          </a:lstStyle>
          <a:p>
            <a:r>
              <a:rPr lang="ru-RU"/>
              <a:t>Образец заголовка</a:t>
            </a:r>
          </a:p>
        </p:txBody>
      </p:sp>
      <p:sp>
        <p:nvSpPr>
          <p:cNvPr id="3" name="Текст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609600" y="2174878"/>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619337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6193378" y="2174878"/>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3/16/2021</a:t>
            </a:fld>
            <a:endParaRPr lang="en-US"/>
          </a:p>
        </p:txBody>
      </p:sp>
      <p:sp>
        <p:nvSpPr>
          <p:cNvPr id="8" name="Нижний колонтитул 7"/>
          <p:cNvSpPr>
            <a:spLocks noGrp="1"/>
          </p:cNvSpPr>
          <p:nvPr>
            <p:ph type="ftr" sz="quarter" idx="11"/>
          </p:nvPr>
        </p:nvSpPr>
        <p:spPr/>
        <p:txBody>
          <a:bodyPr/>
          <a:lstStyle/>
          <a:p>
            <a:endParaRPr kumimoji="0" lang="en-US"/>
          </a:p>
        </p:txBody>
      </p:sp>
      <p:sp>
        <p:nvSpPr>
          <p:cNvPr id="9" name="Номер слайда 8"/>
          <p:cNvSpPr>
            <a:spLocks noGrp="1"/>
          </p:cNvSpPr>
          <p:nvPr>
            <p:ph type="sldNum" sz="quarter" idx="12"/>
          </p:nvPr>
        </p:nvSpPr>
        <p:spPr/>
        <p:txBody>
          <a:bodyPr/>
          <a:lstStyle/>
          <a:p>
            <a:fld id="{86CB4B4D-7CA3-9044-876B-883B54F8677D}" type="slidenum">
              <a:rPr lang="ru-RU" smtClean="0"/>
              <a:t>‹#›</a:t>
            </a:fld>
            <a:endParaRPr lang="ru-RU"/>
          </a:p>
        </p:txBody>
      </p:sp>
    </p:spTree>
    <p:extLst>
      <p:ext uri="{BB962C8B-B14F-4D97-AF65-F5344CB8AC3E}">
        <p14:creationId xmlns:p14="http://schemas.microsoft.com/office/powerpoint/2010/main" val="9517189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3/16/2021</a:t>
            </a:fld>
            <a:endParaRPr lang="en-US"/>
          </a:p>
        </p:txBody>
      </p:sp>
      <p:sp>
        <p:nvSpPr>
          <p:cNvPr id="4" name="Нижний колонтитул 3"/>
          <p:cNvSpPr>
            <a:spLocks noGrp="1"/>
          </p:cNvSpPr>
          <p:nvPr>
            <p:ph type="ftr" sz="quarter" idx="11"/>
          </p:nvPr>
        </p:nvSpPr>
        <p:spPr/>
        <p:txBody>
          <a:bodyPr/>
          <a:lstStyle/>
          <a:p>
            <a:endParaRPr kumimoji="0" lang="en-US" dirty="0"/>
          </a:p>
        </p:txBody>
      </p:sp>
      <p:sp>
        <p:nvSpPr>
          <p:cNvPr id="5" name="Номер слайда 4"/>
          <p:cNvSpPr>
            <a:spLocks noGrp="1"/>
          </p:cNvSpPr>
          <p:nvPr>
            <p:ph type="sldNum" sz="quarter" idx="12"/>
          </p:nvPr>
        </p:nvSpPr>
        <p:spPr/>
        <p:txBody>
          <a:bodyPr/>
          <a:lstStyle/>
          <a:p>
            <a:fld id="{86CB4B4D-7CA3-9044-876B-883B54F8677D}" type="slidenum">
              <a:rPr lang="ru-RU" smtClean="0"/>
              <a:t>‹#›</a:t>
            </a:fld>
            <a:endParaRPr lang="ru-RU"/>
          </a:p>
        </p:txBody>
      </p:sp>
    </p:spTree>
    <p:extLst>
      <p:ext uri="{BB962C8B-B14F-4D97-AF65-F5344CB8AC3E}">
        <p14:creationId xmlns:p14="http://schemas.microsoft.com/office/powerpoint/2010/main" val="5611872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3/16/2021</a:t>
            </a:fld>
            <a:endParaRPr lang="en-US"/>
          </a:p>
        </p:txBody>
      </p:sp>
      <p:sp>
        <p:nvSpPr>
          <p:cNvPr id="3" name="Нижний колонтитул 2"/>
          <p:cNvSpPr>
            <a:spLocks noGrp="1"/>
          </p:cNvSpPr>
          <p:nvPr>
            <p:ph type="ftr" sz="quarter" idx="11"/>
          </p:nvPr>
        </p:nvSpPr>
        <p:spPr/>
        <p:txBody>
          <a:bodyPr/>
          <a:lstStyle/>
          <a:p>
            <a:endParaRPr kumimoji="0" lang="en-US"/>
          </a:p>
        </p:txBody>
      </p:sp>
      <p:sp>
        <p:nvSpPr>
          <p:cNvPr id="4" name="Номер слайда 3"/>
          <p:cNvSpPr>
            <a:spLocks noGrp="1"/>
          </p:cNvSpPr>
          <p:nvPr>
            <p:ph type="sldNum" sz="quarter" idx="12"/>
          </p:nvPr>
        </p:nvSpPr>
        <p:spPr/>
        <p:txBody>
          <a:bodyPr/>
          <a:lstStyle/>
          <a:p>
            <a:fld id="{86CB4B4D-7CA3-9044-876B-883B54F8677D}" type="slidenum">
              <a:rPr lang="ru-RU" smtClean="0"/>
              <a:t>‹#›</a:t>
            </a:fld>
            <a:endParaRPr lang="ru-RU"/>
          </a:p>
        </p:txBody>
      </p:sp>
    </p:spTree>
    <p:extLst>
      <p:ext uri="{BB962C8B-B14F-4D97-AF65-F5344CB8AC3E}">
        <p14:creationId xmlns:p14="http://schemas.microsoft.com/office/powerpoint/2010/main" val="40039399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3" y="273050"/>
            <a:ext cx="4011084" cy="1162050"/>
          </a:xfrm>
        </p:spPr>
        <p:txBody>
          <a:bodyPr anchor="b"/>
          <a:lstStyle>
            <a:lvl1pPr algn="l">
              <a:defRPr sz="2000" b="1"/>
            </a:lvl1pPr>
          </a:lstStyle>
          <a:p>
            <a:r>
              <a:rPr lang="ru-RU"/>
              <a:t>Образец заголовка</a:t>
            </a:r>
          </a:p>
        </p:txBody>
      </p:sp>
      <p:sp>
        <p:nvSpPr>
          <p:cNvPr id="3" name="Объект 2"/>
          <p:cNvSpPr>
            <a:spLocks noGrp="1"/>
          </p:cNvSpPr>
          <p:nvPr>
            <p:ph idx="1"/>
          </p:nvPr>
        </p:nvSpPr>
        <p:spPr>
          <a:xfrm>
            <a:off x="4766736" y="273070"/>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609603" y="1435106"/>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3/16/2021</a:t>
            </a:fld>
            <a:endParaRPr lang="en-US"/>
          </a:p>
        </p:txBody>
      </p:sp>
      <p:sp>
        <p:nvSpPr>
          <p:cNvPr id="6" name="Нижний колонтитул 5"/>
          <p:cNvSpPr>
            <a:spLocks noGrp="1"/>
          </p:cNvSpPr>
          <p:nvPr>
            <p:ph type="ftr" sz="quarter" idx="11"/>
          </p:nvPr>
        </p:nvSpPr>
        <p:spPr/>
        <p:txBody>
          <a:bodyPr/>
          <a:lstStyle/>
          <a:p>
            <a:endParaRPr kumimoji="0" lang="en-US" dirty="0"/>
          </a:p>
        </p:txBody>
      </p:sp>
      <p:sp>
        <p:nvSpPr>
          <p:cNvPr id="7" name="Номер слайда 6"/>
          <p:cNvSpPr>
            <a:spLocks noGrp="1"/>
          </p:cNvSpPr>
          <p:nvPr>
            <p:ph type="sldNum" sz="quarter" idx="12"/>
          </p:nvPr>
        </p:nvSpPr>
        <p:spPr/>
        <p:txBody>
          <a:bodyPr/>
          <a:lstStyle/>
          <a:p>
            <a:fld id="{86CB4B4D-7CA3-9044-876B-883B54F8677D}" type="slidenum">
              <a:rPr lang="ru-RU" smtClean="0"/>
              <a:t>‹#›</a:t>
            </a:fld>
            <a:endParaRPr lang="ru-RU"/>
          </a:p>
        </p:txBody>
      </p:sp>
    </p:spTree>
    <p:extLst>
      <p:ext uri="{BB962C8B-B14F-4D97-AF65-F5344CB8AC3E}">
        <p14:creationId xmlns:p14="http://schemas.microsoft.com/office/powerpoint/2010/main" val="7404602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389717" y="4800603"/>
            <a:ext cx="73152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2389717" y="612778"/>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3/16/2021</a:t>
            </a:fld>
            <a:endParaRPr lang="en-US" dirty="0"/>
          </a:p>
        </p:txBody>
      </p:sp>
      <p:sp>
        <p:nvSpPr>
          <p:cNvPr id="6" name="Нижний колонтитул 5"/>
          <p:cNvSpPr>
            <a:spLocks noGrp="1"/>
          </p:cNvSpPr>
          <p:nvPr>
            <p:ph type="ftr" sz="quarter" idx="11"/>
          </p:nvPr>
        </p:nvSpPr>
        <p:spPr/>
        <p:txBody>
          <a:bodyPr/>
          <a:lstStyle/>
          <a:p>
            <a:endParaRPr kumimoji="0" lang="en-US" dirty="0"/>
          </a:p>
        </p:txBody>
      </p:sp>
      <p:sp>
        <p:nvSpPr>
          <p:cNvPr id="7" name="Номер слайда 6"/>
          <p:cNvSpPr>
            <a:spLocks noGrp="1"/>
          </p:cNvSpPr>
          <p:nvPr>
            <p:ph type="sldNum" sz="quarter" idx="12"/>
          </p:nvPr>
        </p:nvSpPr>
        <p:spPr/>
        <p:txBody>
          <a:bodyPr/>
          <a:lstStyle/>
          <a:p>
            <a:fld id="{86CB4B4D-7CA3-9044-876B-883B54F8677D}" type="slidenum">
              <a:rPr lang="ru-RU" smtClean="0"/>
              <a:t>‹#›</a:t>
            </a:fld>
            <a:endParaRPr lang="ru-RU"/>
          </a:p>
        </p:txBody>
      </p:sp>
    </p:spTree>
    <p:extLst>
      <p:ext uri="{BB962C8B-B14F-4D97-AF65-F5344CB8AC3E}">
        <p14:creationId xmlns:p14="http://schemas.microsoft.com/office/powerpoint/2010/main" val="6668829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 /><Relationship Id="rId3" Type="http://schemas.openxmlformats.org/officeDocument/2006/relationships/slideLayout" Target="../slideLayouts/slideLayout14.xml" /><Relationship Id="rId7" Type="http://schemas.openxmlformats.org/officeDocument/2006/relationships/slideLayout" Target="../slideLayouts/slideLayout18.xml" /><Relationship Id="rId12" Type="http://schemas.openxmlformats.org/officeDocument/2006/relationships/theme" Target="../theme/theme2.xml" /><Relationship Id="rId2" Type="http://schemas.openxmlformats.org/officeDocument/2006/relationships/slideLayout" Target="../slideLayouts/slideLayout13.xml" /><Relationship Id="rId1" Type="http://schemas.openxmlformats.org/officeDocument/2006/relationships/slideLayout" Target="../slideLayouts/slideLayout12.xml" /><Relationship Id="rId6" Type="http://schemas.openxmlformats.org/officeDocument/2006/relationships/slideLayout" Target="../slideLayouts/slideLayout17.xml" /><Relationship Id="rId11" Type="http://schemas.openxmlformats.org/officeDocument/2006/relationships/slideLayout" Target="../slideLayouts/slideLayout22.xml" /><Relationship Id="rId5" Type="http://schemas.openxmlformats.org/officeDocument/2006/relationships/slideLayout" Target="../slideLayouts/slideLayout16.xml" /><Relationship Id="rId10" Type="http://schemas.openxmlformats.org/officeDocument/2006/relationships/slideLayout" Target="../slideLayouts/slideLayout21.xml" /><Relationship Id="rId4" Type="http://schemas.openxmlformats.org/officeDocument/2006/relationships/slideLayout" Target="../slideLayouts/slideLayout15.xml" /><Relationship Id="rId9" Type="http://schemas.openxmlformats.org/officeDocument/2006/relationships/slideLayout" Target="../slideLayouts/slideLayout20.xml" /></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 /><Relationship Id="rId3" Type="http://schemas.openxmlformats.org/officeDocument/2006/relationships/slideLayout" Target="../slideLayouts/slideLayout25.xml" /><Relationship Id="rId7" Type="http://schemas.openxmlformats.org/officeDocument/2006/relationships/slideLayout" Target="../slideLayouts/slideLayout29.xml" /><Relationship Id="rId12" Type="http://schemas.openxmlformats.org/officeDocument/2006/relationships/theme" Target="../theme/theme3.xml" /><Relationship Id="rId2" Type="http://schemas.openxmlformats.org/officeDocument/2006/relationships/slideLayout" Target="../slideLayouts/slideLayout24.xml" /><Relationship Id="rId1" Type="http://schemas.openxmlformats.org/officeDocument/2006/relationships/slideLayout" Target="../slideLayouts/slideLayout23.xml" /><Relationship Id="rId6" Type="http://schemas.openxmlformats.org/officeDocument/2006/relationships/slideLayout" Target="../slideLayouts/slideLayout28.xml" /><Relationship Id="rId11" Type="http://schemas.openxmlformats.org/officeDocument/2006/relationships/slideLayout" Target="../slideLayouts/slideLayout33.xml" /><Relationship Id="rId5" Type="http://schemas.openxmlformats.org/officeDocument/2006/relationships/slideLayout" Target="../slideLayouts/slideLayout27.xml" /><Relationship Id="rId10" Type="http://schemas.openxmlformats.org/officeDocument/2006/relationships/slideLayout" Target="../slideLayouts/slideLayout32.xml" /><Relationship Id="rId4" Type="http://schemas.openxmlformats.org/officeDocument/2006/relationships/slideLayout" Target="../slideLayouts/slideLayout26.xml" /><Relationship Id="rId9" Type="http://schemas.openxmlformats.org/officeDocument/2006/relationships/slideLayout" Target="../slideLayouts/slideLayout3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alpha val="23000"/>
              </a:schemeClr>
            </a:gs>
            <a:gs pos="50000">
              <a:schemeClr val="accent1">
                <a:tint val="44500"/>
                <a:satMod val="160000"/>
                <a:alpha val="82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1" y="274638"/>
            <a:ext cx="10972800" cy="114300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609601" y="1600209"/>
            <a:ext cx="10972800" cy="452596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609601" y="6356367"/>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lgn="r" eaLnBrk="1" latinLnBrk="0" hangingPunct="1"/>
            <a:fld id="{9D21D778-B565-4D7E-94D7-64010A445B68}" type="datetimeFigureOut">
              <a:rPr lang="en-US" smtClean="0"/>
              <a:pPr algn="r" eaLnBrk="1" latinLnBrk="0" hangingPunct="1"/>
              <a:t>3/16/2021</a:t>
            </a:fld>
            <a:endParaRPr lang="en-US" sz="1400" dirty="0">
              <a:solidFill>
                <a:srgbClr val="FFFFFF"/>
              </a:solidFill>
            </a:endParaRPr>
          </a:p>
        </p:txBody>
      </p:sp>
      <p:sp>
        <p:nvSpPr>
          <p:cNvPr id="5" name="Нижний колонтитул 4"/>
          <p:cNvSpPr>
            <a:spLocks noGrp="1"/>
          </p:cNvSpPr>
          <p:nvPr>
            <p:ph type="ftr" sz="quarter" idx="3"/>
          </p:nvPr>
        </p:nvSpPr>
        <p:spPr>
          <a:xfrm>
            <a:off x="4165603" y="6356367"/>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lgn="l" eaLnBrk="1" latinLnBrk="0" hangingPunct="1"/>
            <a:endParaRPr kumimoji="0" lang="en-US" dirty="0">
              <a:solidFill>
                <a:srgbClr val="FFFFFF"/>
              </a:solidFill>
            </a:endParaRPr>
          </a:p>
        </p:txBody>
      </p:sp>
      <p:sp>
        <p:nvSpPr>
          <p:cNvPr id="6" name="Номер слайда 5"/>
          <p:cNvSpPr>
            <a:spLocks noGrp="1"/>
          </p:cNvSpPr>
          <p:nvPr>
            <p:ph type="sldNum" sz="quarter" idx="4"/>
          </p:nvPr>
        </p:nvSpPr>
        <p:spPr>
          <a:xfrm>
            <a:off x="8737601" y="6356367"/>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CB4B4D-7CA3-9044-876B-883B54F8677D}" type="slidenum">
              <a:rPr lang="ru-RU" smtClean="0"/>
              <a:t>‹#›</a:t>
            </a:fld>
            <a:endParaRPr lang="ru-RU"/>
          </a:p>
        </p:txBody>
      </p:sp>
    </p:spTree>
    <p:extLst>
      <p:ext uri="{BB962C8B-B14F-4D97-AF65-F5344CB8AC3E}">
        <p14:creationId xmlns:p14="http://schemas.microsoft.com/office/powerpoint/2010/main" val="2966887056"/>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1" y="274639"/>
            <a:ext cx="10972800" cy="1143000"/>
          </a:xfrm>
          <a:prstGeom prst="rect">
            <a:avLst/>
          </a:prstGeom>
        </p:spPr>
        <p:txBody>
          <a:bodyPr vert="horz" lIns="91432" tIns="45716" rIns="91432" bIns="45716" rtlCol="0" anchor="ctr">
            <a:normAutofit/>
          </a:bodyPr>
          <a:lstStyle/>
          <a:p>
            <a:r>
              <a:rPr lang="ru-RU"/>
              <a:t>Образец заголовка</a:t>
            </a:r>
          </a:p>
        </p:txBody>
      </p:sp>
      <p:sp>
        <p:nvSpPr>
          <p:cNvPr id="3" name="Текст 2"/>
          <p:cNvSpPr>
            <a:spLocks noGrp="1"/>
          </p:cNvSpPr>
          <p:nvPr>
            <p:ph type="body" idx="1"/>
          </p:nvPr>
        </p:nvSpPr>
        <p:spPr>
          <a:xfrm>
            <a:off x="609601" y="1600204"/>
            <a:ext cx="10972800" cy="4525963"/>
          </a:xfrm>
          <a:prstGeom prst="rect">
            <a:avLst/>
          </a:prstGeom>
        </p:spPr>
        <p:txBody>
          <a:bodyPr vert="horz" lIns="91432" tIns="45716" rIns="91432" bIns="45716"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609601" y="6356352"/>
            <a:ext cx="2844800" cy="365125"/>
          </a:xfrm>
          <a:prstGeom prst="rect">
            <a:avLst/>
          </a:prstGeom>
        </p:spPr>
        <p:txBody>
          <a:bodyPr vert="horz" lIns="91432" tIns="45716" rIns="91432" bIns="45716" rtlCol="0" anchor="ctr"/>
          <a:lstStyle>
            <a:lvl1pPr algn="l">
              <a:defRPr sz="1200">
                <a:solidFill>
                  <a:schemeClr val="tx1">
                    <a:tint val="75000"/>
                  </a:schemeClr>
                </a:solidFill>
              </a:defRPr>
            </a:lvl1pPr>
          </a:lstStyle>
          <a:p>
            <a:pPr defTabSz="914310" hangingPunct="1"/>
            <a:fld id="{5B106E36-FD25-4E2D-B0AA-010F637433A0}" type="datetimeFigureOut">
              <a:rPr lang="ru-RU" kern="1200" smtClean="0">
                <a:solidFill>
                  <a:prstClr val="black">
                    <a:tint val="75000"/>
                  </a:prstClr>
                </a:solidFill>
                <a:latin typeface="Calibri"/>
                <a:ea typeface="+mn-ea"/>
                <a:cs typeface="+mn-cs"/>
              </a:rPr>
              <a:pPr defTabSz="914310" hangingPunct="1"/>
              <a:t>16.03.2021</a:t>
            </a:fld>
            <a:endParaRPr lang="ru-RU" kern="1200">
              <a:solidFill>
                <a:prstClr val="black">
                  <a:tint val="75000"/>
                </a:prstClr>
              </a:solidFill>
              <a:latin typeface="Calibri"/>
              <a:ea typeface="+mn-ea"/>
              <a:cs typeface="+mn-cs"/>
            </a:endParaRPr>
          </a:p>
        </p:txBody>
      </p:sp>
      <p:sp>
        <p:nvSpPr>
          <p:cNvPr id="5" name="Нижний колонтитул 4"/>
          <p:cNvSpPr>
            <a:spLocks noGrp="1"/>
          </p:cNvSpPr>
          <p:nvPr>
            <p:ph type="ftr" sz="quarter" idx="3"/>
          </p:nvPr>
        </p:nvSpPr>
        <p:spPr>
          <a:xfrm>
            <a:off x="4165604" y="6356352"/>
            <a:ext cx="3860800" cy="365125"/>
          </a:xfrm>
          <a:prstGeom prst="rect">
            <a:avLst/>
          </a:prstGeom>
        </p:spPr>
        <p:txBody>
          <a:bodyPr vert="horz" lIns="91432" tIns="45716" rIns="91432" bIns="45716" rtlCol="0" anchor="ctr"/>
          <a:lstStyle>
            <a:lvl1pPr algn="ctr">
              <a:defRPr sz="1200">
                <a:solidFill>
                  <a:schemeClr val="tx1">
                    <a:tint val="75000"/>
                  </a:schemeClr>
                </a:solidFill>
              </a:defRPr>
            </a:lvl1pPr>
          </a:lstStyle>
          <a:p>
            <a:pPr defTabSz="914310" hangingPunct="1"/>
            <a:endParaRPr lang="ru-RU" kern="1200">
              <a:solidFill>
                <a:prstClr val="black">
                  <a:tint val="75000"/>
                </a:prstClr>
              </a:solidFill>
              <a:latin typeface="Calibri"/>
              <a:ea typeface="+mn-ea"/>
              <a:cs typeface="+mn-cs"/>
            </a:endParaRPr>
          </a:p>
        </p:txBody>
      </p:sp>
      <p:sp>
        <p:nvSpPr>
          <p:cNvPr id="6" name="Номер слайда 5"/>
          <p:cNvSpPr>
            <a:spLocks noGrp="1"/>
          </p:cNvSpPr>
          <p:nvPr>
            <p:ph type="sldNum" sz="quarter" idx="4"/>
          </p:nvPr>
        </p:nvSpPr>
        <p:spPr>
          <a:xfrm>
            <a:off x="8737601" y="6356352"/>
            <a:ext cx="2844800" cy="365125"/>
          </a:xfrm>
          <a:prstGeom prst="rect">
            <a:avLst/>
          </a:prstGeom>
        </p:spPr>
        <p:txBody>
          <a:bodyPr vert="horz" lIns="91432" tIns="45716" rIns="91432" bIns="45716" rtlCol="0" anchor="ctr"/>
          <a:lstStyle>
            <a:lvl1pPr algn="r">
              <a:defRPr sz="1200">
                <a:solidFill>
                  <a:schemeClr val="tx1">
                    <a:tint val="75000"/>
                  </a:schemeClr>
                </a:solidFill>
              </a:defRPr>
            </a:lvl1pPr>
          </a:lstStyle>
          <a:p>
            <a:pPr defTabSz="914310" hangingPunct="1"/>
            <a:fld id="{725C68B6-61C2-468F-89AB-4B9F7531AA68}" type="slidenum">
              <a:rPr lang="ru-RU" kern="1200" smtClean="0">
                <a:solidFill>
                  <a:prstClr val="black">
                    <a:tint val="75000"/>
                  </a:prstClr>
                </a:solidFill>
                <a:latin typeface="Calibri"/>
                <a:ea typeface="+mn-ea"/>
                <a:cs typeface="+mn-cs"/>
              </a:rPr>
              <a:pPr defTabSz="914310" hangingPunct="1"/>
              <a:t>‹#›</a:t>
            </a:fld>
            <a:endParaRPr lang="ru-RU" kern="1200">
              <a:solidFill>
                <a:prstClr val="black">
                  <a:tint val="75000"/>
                </a:prstClr>
              </a:solidFill>
              <a:latin typeface="Calibri"/>
              <a:ea typeface="+mn-ea"/>
              <a:cs typeface="+mn-cs"/>
            </a:endParaRPr>
          </a:p>
        </p:txBody>
      </p:sp>
    </p:spTree>
    <p:extLst>
      <p:ext uri="{BB962C8B-B14F-4D97-AF65-F5344CB8AC3E}">
        <p14:creationId xmlns:p14="http://schemas.microsoft.com/office/powerpoint/2010/main" val="1401587218"/>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xStyles>
    <p:titleStyle>
      <a:lvl1pPr algn="ctr" defTabSz="914310" rtl="0" eaLnBrk="1" latinLnBrk="0" hangingPunct="1">
        <a:spcBef>
          <a:spcPct val="0"/>
        </a:spcBef>
        <a:buNone/>
        <a:defRPr sz="4400" kern="1200">
          <a:solidFill>
            <a:schemeClr val="tx1"/>
          </a:solidFill>
          <a:latin typeface="+mj-lt"/>
          <a:ea typeface="+mj-ea"/>
          <a:cs typeface="+mj-cs"/>
        </a:defRPr>
      </a:lvl1pPr>
    </p:titleStyle>
    <p:bodyStyle>
      <a:lvl1pPr marL="342866" indent="-342866" algn="l" defTabSz="91431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877" indent="-285722" algn="l" defTabSz="91431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2887" indent="-228576" algn="l" defTabSz="91431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040" indent="-228576" algn="l" defTabSz="91431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195" indent="-228576" algn="l" defTabSz="91431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348" indent="-228576" algn="l" defTabSz="91431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504" indent="-228576" algn="l" defTabSz="91431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658" indent="-228576" algn="l" defTabSz="91431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812" indent="-228576" algn="l" defTabSz="91431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310" rtl="0" eaLnBrk="1" latinLnBrk="0" hangingPunct="1">
        <a:defRPr sz="1800" kern="1200">
          <a:solidFill>
            <a:schemeClr val="tx1"/>
          </a:solidFill>
          <a:latin typeface="+mn-lt"/>
          <a:ea typeface="+mn-ea"/>
          <a:cs typeface="+mn-cs"/>
        </a:defRPr>
      </a:lvl1pPr>
      <a:lvl2pPr marL="457154" algn="l" defTabSz="914310" rtl="0" eaLnBrk="1" latinLnBrk="0" hangingPunct="1">
        <a:defRPr sz="1800" kern="1200">
          <a:solidFill>
            <a:schemeClr val="tx1"/>
          </a:solidFill>
          <a:latin typeface="+mn-lt"/>
          <a:ea typeface="+mn-ea"/>
          <a:cs typeface="+mn-cs"/>
        </a:defRPr>
      </a:lvl2pPr>
      <a:lvl3pPr marL="914310" algn="l" defTabSz="914310" rtl="0" eaLnBrk="1" latinLnBrk="0" hangingPunct="1">
        <a:defRPr sz="1800" kern="1200">
          <a:solidFill>
            <a:schemeClr val="tx1"/>
          </a:solidFill>
          <a:latin typeface="+mn-lt"/>
          <a:ea typeface="+mn-ea"/>
          <a:cs typeface="+mn-cs"/>
        </a:defRPr>
      </a:lvl3pPr>
      <a:lvl4pPr marL="1371464" algn="l" defTabSz="914310" rtl="0" eaLnBrk="1" latinLnBrk="0" hangingPunct="1">
        <a:defRPr sz="1800" kern="1200">
          <a:solidFill>
            <a:schemeClr val="tx1"/>
          </a:solidFill>
          <a:latin typeface="+mn-lt"/>
          <a:ea typeface="+mn-ea"/>
          <a:cs typeface="+mn-cs"/>
        </a:defRPr>
      </a:lvl4pPr>
      <a:lvl5pPr marL="1828619" algn="l" defTabSz="914310" rtl="0" eaLnBrk="1" latinLnBrk="0" hangingPunct="1">
        <a:defRPr sz="1800" kern="1200">
          <a:solidFill>
            <a:schemeClr val="tx1"/>
          </a:solidFill>
          <a:latin typeface="+mn-lt"/>
          <a:ea typeface="+mn-ea"/>
          <a:cs typeface="+mn-cs"/>
        </a:defRPr>
      </a:lvl5pPr>
      <a:lvl6pPr marL="2285772" algn="l" defTabSz="914310" rtl="0" eaLnBrk="1" latinLnBrk="0" hangingPunct="1">
        <a:defRPr sz="1800" kern="1200">
          <a:solidFill>
            <a:schemeClr val="tx1"/>
          </a:solidFill>
          <a:latin typeface="+mn-lt"/>
          <a:ea typeface="+mn-ea"/>
          <a:cs typeface="+mn-cs"/>
        </a:defRPr>
      </a:lvl6pPr>
      <a:lvl7pPr marL="2742926" algn="l" defTabSz="914310" rtl="0" eaLnBrk="1" latinLnBrk="0" hangingPunct="1">
        <a:defRPr sz="1800" kern="1200">
          <a:solidFill>
            <a:schemeClr val="tx1"/>
          </a:solidFill>
          <a:latin typeface="+mn-lt"/>
          <a:ea typeface="+mn-ea"/>
          <a:cs typeface="+mn-cs"/>
        </a:defRPr>
      </a:lvl7pPr>
      <a:lvl8pPr marL="3200080" algn="l" defTabSz="914310" rtl="0" eaLnBrk="1" latinLnBrk="0" hangingPunct="1">
        <a:defRPr sz="1800" kern="1200">
          <a:solidFill>
            <a:schemeClr val="tx1"/>
          </a:solidFill>
          <a:latin typeface="+mn-lt"/>
          <a:ea typeface="+mn-ea"/>
          <a:cs typeface="+mn-cs"/>
        </a:defRPr>
      </a:lvl8pPr>
      <a:lvl9pPr marL="3657235" algn="l" defTabSz="91431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1" y="274639"/>
            <a:ext cx="10972800" cy="1143000"/>
          </a:xfrm>
          <a:prstGeom prst="rect">
            <a:avLst/>
          </a:prstGeom>
        </p:spPr>
        <p:txBody>
          <a:bodyPr vert="horz" lIns="91432" tIns="45716" rIns="91432" bIns="45716" rtlCol="0" anchor="ctr">
            <a:normAutofit/>
          </a:bodyPr>
          <a:lstStyle/>
          <a:p>
            <a:r>
              <a:rPr lang="ru-RU"/>
              <a:t>Образец заголовка</a:t>
            </a:r>
          </a:p>
        </p:txBody>
      </p:sp>
      <p:sp>
        <p:nvSpPr>
          <p:cNvPr id="3" name="Текст 2"/>
          <p:cNvSpPr>
            <a:spLocks noGrp="1"/>
          </p:cNvSpPr>
          <p:nvPr>
            <p:ph type="body" idx="1"/>
          </p:nvPr>
        </p:nvSpPr>
        <p:spPr>
          <a:xfrm>
            <a:off x="609601" y="1600202"/>
            <a:ext cx="10972800" cy="4525963"/>
          </a:xfrm>
          <a:prstGeom prst="rect">
            <a:avLst/>
          </a:prstGeom>
        </p:spPr>
        <p:txBody>
          <a:bodyPr vert="horz" lIns="91432" tIns="45716" rIns="91432" bIns="45716"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609601" y="6356352"/>
            <a:ext cx="2844800" cy="365125"/>
          </a:xfrm>
          <a:prstGeom prst="rect">
            <a:avLst/>
          </a:prstGeom>
        </p:spPr>
        <p:txBody>
          <a:bodyPr vert="horz" lIns="91432" tIns="45716" rIns="91432" bIns="45716" rtlCol="0" anchor="ctr"/>
          <a:lstStyle>
            <a:lvl1pPr algn="l">
              <a:defRPr sz="1200">
                <a:solidFill>
                  <a:schemeClr val="tx1">
                    <a:tint val="75000"/>
                  </a:schemeClr>
                </a:solidFill>
              </a:defRPr>
            </a:lvl1pPr>
          </a:lstStyle>
          <a:p>
            <a:pPr defTabSz="914310" hangingPunct="1"/>
            <a:fld id="{5B106E36-FD25-4E2D-B0AA-010F637433A0}" type="datetimeFigureOut">
              <a:rPr lang="ru-RU" kern="1200" smtClean="0">
                <a:solidFill>
                  <a:prstClr val="black">
                    <a:tint val="75000"/>
                  </a:prstClr>
                </a:solidFill>
                <a:latin typeface="Calibri"/>
                <a:ea typeface="+mn-ea"/>
                <a:cs typeface="+mn-cs"/>
              </a:rPr>
              <a:pPr defTabSz="914310" hangingPunct="1"/>
              <a:t>16.03.2021</a:t>
            </a:fld>
            <a:endParaRPr lang="ru-RU" kern="1200">
              <a:solidFill>
                <a:prstClr val="black">
                  <a:tint val="75000"/>
                </a:prstClr>
              </a:solidFill>
              <a:latin typeface="Calibri"/>
              <a:ea typeface="+mn-ea"/>
              <a:cs typeface="+mn-cs"/>
            </a:endParaRPr>
          </a:p>
        </p:txBody>
      </p:sp>
      <p:sp>
        <p:nvSpPr>
          <p:cNvPr id="5" name="Нижний колонтитул 4"/>
          <p:cNvSpPr>
            <a:spLocks noGrp="1"/>
          </p:cNvSpPr>
          <p:nvPr>
            <p:ph type="ftr" sz="quarter" idx="3"/>
          </p:nvPr>
        </p:nvSpPr>
        <p:spPr>
          <a:xfrm>
            <a:off x="4165602" y="6356352"/>
            <a:ext cx="3860800" cy="365125"/>
          </a:xfrm>
          <a:prstGeom prst="rect">
            <a:avLst/>
          </a:prstGeom>
        </p:spPr>
        <p:txBody>
          <a:bodyPr vert="horz" lIns="91432" tIns="45716" rIns="91432" bIns="45716" rtlCol="0" anchor="ctr"/>
          <a:lstStyle>
            <a:lvl1pPr algn="ctr">
              <a:defRPr sz="1200">
                <a:solidFill>
                  <a:schemeClr val="tx1">
                    <a:tint val="75000"/>
                  </a:schemeClr>
                </a:solidFill>
              </a:defRPr>
            </a:lvl1pPr>
          </a:lstStyle>
          <a:p>
            <a:pPr defTabSz="914310" hangingPunct="1"/>
            <a:endParaRPr lang="ru-RU" kern="1200">
              <a:solidFill>
                <a:prstClr val="black">
                  <a:tint val="75000"/>
                </a:prstClr>
              </a:solidFill>
              <a:latin typeface="Calibri"/>
              <a:ea typeface="+mn-ea"/>
              <a:cs typeface="+mn-cs"/>
            </a:endParaRPr>
          </a:p>
        </p:txBody>
      </p:sp>
      <p:sp>
        <p:nvSpPr>
          <p:cNvPr id="6" name="Номер слайда 5"/>
          <p:cNvSpPr>
            <a:spLocks noGrp="1"/>
          </p:cNvSpPr>
          <p:nvPr>
            <p:ph type="sldNum" sz="quarter" idx="4"/>
          </p:nvPr>
        </p:nvSpPr>
        <p:spPr>
          <a:xfrm>
            <a:off x="8737601" y="6356352"/>
            <a:ext cx="2844800" cy="365125"/>
          </a:xfrm>
          <a:prstGeom prst="rect">
            <a:avLst/>
          </a:prstGeom>
        </p:spPr>
        <p:txBody>
          <a:bodyPr vert="horz" lIns="91432" tIns="45716" rIns="91432" bIns="45716" rtlCol="0" anchor="ctr"/>
          <a:lstStyle>
            <a:lvl1pPr algn="r">
              <a:defRPr sz="1200">
                <a:solidFill>
                  <a:schemeClr val="tx1">
                    <a:tint val="75000"/>
                  </a:schemeClr>
                </a:solidFill>
              </a:defRPr>
            </a:lvl1pPr>
          </a:lstStyle>
          <a:p>
            <a:pPr defTabSz="914310" hangingPunct="1"/>
            <a:fld id="{725C68B6-61C2-468F-89AB-4B9F7531AA68}" type="slidenum">
              <a:rPr lang="ru-RU" kern="1200" smtClean="0">
                <a:solidFill>
                  <a:prstClr val="black">
                    <a:tint val="75000"/>
                  </a:prstClr>
                </a:solidFill>
                <a:latin typeface="Calibri"/>
                <a:ea typeface="+mn-ea"/>
                <a:cs typeface="+mn-cs"/>
              </a:rPr>
              <a:pPr defTabSz="914310" hangingPunct="1"/>
              <a:t>‹#›</a:t>
            </a:fld>
            <a:endParaRPr lang="ru-RU" kern="1200">
              <a:solidFill>
                <a:prstClr val="black">
                  <a:tint val="75000"/>
                </a:prstClr>
              </a:solidFill>
              <a:latin typeface="Calibri"/>
              <a:ea typeface="+mn-ea"/>
              <a:cs typeface="+mn-cs"/>
            </a:endParaRPr>
          </a:p>
        </p:txBody>
      </p:sp>
    </p:spTree>
    <p:extLst>
      <p:ext uri="{BB962C8B-B14F-4D97-AF65-F5344CB8AC3E}">
        <p14:creationId xmlns:p14="http://schemas.microsoft.com/office/powerpoint/2010/main" val="192722066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xStyles>
    <p:titleStyle>
      <a:lvl1pPr algn="ctr" defTabSz="914310" rtl="0" eaLnBrk="1" latinLnBrk="0" hangingPunct="1">
        <a:spcBef>
          <a:spcPct val="0"/>
        </a:spcBef>
        <a:buNone/>
        <a:defRPr sz="4400" kern="1200">
          <a:solidFill>
            <a:schemeClr val="tx1"/>
          </a:solidFill>
          <a:latin typeface="+mj-lt"/>
          <a:ea typeface="+mj-ea"/>
          <a:cs typeface="+mj-cs"/>
        </a:defRPr>
      </a:lvl1pPr>
    </p:titleStyle>
    <p:bodyStyle>
      <a:lvl1pPr marL="342866" indent="-342866" algn="l" defTabSz="91431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877" indent="-285722" algn="l" defTabSz="91431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2887" indent="-228576" algn="l" defTabSz="91431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040" indent="-228576" algn="l" defTabSz="91431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195" indent="-228576" algn="l" defTabSz="91431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348" indent="-228576" algn="l" defTabSz="91431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504" indent="-228576" algn="l" defTabSz="91431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658" indent="-228576" algn="l" defTabSz="91431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812" indent="-228576" algn="l" defTabSz="91431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310" rtl="0" eaLnBrk="1" latinLnBrk="0" hangingPunct="1">
        <a:defRPr sz="1800" kern="1200">
          <a:solidFill>
            <a:schemeClr val="tx1"/>
          </a:solidFill>
          <a:latin typeface="+mn-lt"/>
          <a:ea typeface="+mn-ea"/>
          <a:cs typeface="+mn-cs"/>
        </a:defRPr>
      </a:lvl1pPr>
      <a:lvl2pPr marL="457154" algn="l" defTabSz="914310" rtl="0" eaLnBrk="1" latinLnBrk="0" hangingPunct="1">
        <a:defRPr sz="1800" kern="1200">
          <a:solidFill>
            <a:schemeClr val="tx1"/>
          </a:solidFill>
          <a:latin typeface="+mn-lt"/>
          <a:ea typeface="+mn-ea"/>
          <a:cs typeface="+mn-cs"/>
        </a:defRPr>
      </a:lvl2pPr>
      <a:lvl3pPr marL="914310" algn="l" defTabSz="914310" rtl="0" eaLnBrk="1" latinLnBrk="0" hangingPunct="1">
        <a:defRPr sz="1800" kern="1200">
          <a:solidFill>
            <a:schemeClr val="tx1"/>
          </a:solidFill>
          <a:latin typeface="+mn-lt"/>
          <a:ea typeface="+mn-ea"/>
          <a:cs typeface="+mn-cs"/>
        </a:defRPr>
      </a:lvl3pPr>
      <a:lvl4pPr marL="1371464" algn="l" defTabSz="914310" rtl="0" eaLnBrk="1" latinLnBrk="0" hangingPunct="1">
        <a:defRPr sz="1800" kern="1200">
          <a:solidFill>
            <a:schemeClr val="tx1"/>
          </a:solidFill>
          <a:latin typeface="+mn-lt"/>
          <a:ea typeface="+mn-ea"/>
          <a:cs typeface="+mn-cs"/>
        </a:defRPr>
      </a:lvl4pPr>
      <a:lvl5pPr marL="1828619" algn="l" defTabSz="914310" rtl="0" eaLnBrk="1" latinLnBrk="0" hangingPunct="1">
        <a:defRPr sz="1800" kern="1200">
          <a:solidFill>
            <a:schemeClr val="tx1"/>
          </a:solidFill>
          <a:latin typeface="+mn-lt"/>
          <a:ea typeface="+mn-ea"/>
          <a:cs typeface="+mn-cs"/>
        </a:defRPr>
      </a:lvl5pPr>
      <a:lvl6pPr marL="2285772" algn="l" defTabSz="914310" rtl="0" eaLnBrk="1" latinLnBrk="0" hangingPunct="1">
        <a:defRPr sz="1800" kern="1200">
          <a:solidFill>
            <a:schemeClr val="tx1"/>
          </a:solidFill>
          <a:latin typeface="+mn-lt"/>
          <a:ea typeface="+mn-ea"/>
          <a:cs typeface="+mn-cs"/>
        </a:defRPr>
      </a:lvl6pPr>
      <a:lvl7pPr marL="2742926" algn="l" defTabSz="914310" rtl="0" eaLnBrk="1" latinLnBrk="0" hangingPunct="1">
        <a:defRPr sz="1800" kern="1200">
          <a:solidFill>
            <a:schemeClr val="tx1"/>
          </a:solidFill>
          <a:latin typeface="+mn-lt"/>
          <a:ea typeface="+mn-ea"/>
          <a:cs typeface="+mn-cs"/>
        </a:defRPr>
      </a:lvl7pPr>
      <a:lvl8pPr marL="3200080" algn="l" defTabSz="914310" rtl="0" eaLnBrk="1" latinLnBrk="0" hangingPunct="1">
        <a:defRPr sz="1800" kern="1200">
          <a:solidFill>
            <a:schemeClr val="tx1"/>
          </a:solidFill>
          <a:latin typeface="+mn-lt"/>
          <a:ea typeface="+mn-ea"/>
          <a:cs typeface="+mn-cs"/>
        </a:defRPr>
      </a:lvl8pPr>
      <a:lvl9pPr marL="3657235" algn="l" defTabSz="91431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2" Type="http://schemas.openxmlformats.org/officeDocument/2006/relationships/image" Target="../media/image7.png" /><Relationship Id="rId1" Type="http://schemas.openxmlformats.org/officeDocument/2006/relationships/slideLayout" Target="../slideLayouts/slideLayout7.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3" Type="http://schemas.openxmlformats.org/officeDocument/2006/relationships/image" Target="../media/image9.jpeg" /><Relationship Id="rId7" Type="http://schemas.openxmlformats.org/officeDocument/2006/relationships/image" Target="../media/image13.jpeg" /><Relationship Id="rId2" Type="http://schemas.openxmlformats.org/officeDocument/2006/relationships/image" Target="../media/image8.jpeg" /><Relationship Id="rId1" Type="http://schemas.openxmlformats.org/officeDocument/2006/relationships/slideLayout" Target="../slideLayouts/slideLayout2.xml" /><Relationship Id="rId6" Type="http://schemas.openxmlformats.org/officeDocument/2006/relationships/image" Target="../media/image12.png" /><Relationship Id="rId5" Type="http://schemas.openxmlformats.org/officeDocument/2006/relationships/image" Target="../media/image11.png" /><Relationship Id="rId4" Type="http://schemas.openxmlformats.org/officeDocument/2006/relationships/image" Target="../media/image10.png"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9.xml" /></Relationships>
</file>

<file path=ppt/slides/_rels/slide2.xml.rels><?xml version="1.0" encoding="UTF-8" standalone="yes"?>
<Relationships xmlns="http://schemas.openxmlformats.org/package/2006/relationships"><Relationship Id="rId3" Type="http://schemas.openxmlformats.org/officeDocument/2006/relationships/image" Target="../media/image2.jpeg" /><Relationship Id="rId2" Type="http://schemas.openxmlformats.org/officeDocument/2006/relationships/image" Target="../media/image1.jpeg"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3" Type="http://schemas.openxmlformats.org/officeDocument/2006/relationships/image" Target="../media/image4.png" /><Relationship Id="rId2" Type="http://schemas.openxmlformats.org/officeDocument/2006/relationships/image" Target="../media/image3.jpeg" /><Relationship Id="rId1" Type="http://schemas.openxmlformats.org/officeDocument/2006/relationships/slideLayout" Target="../slideLayouts/slideLayout2.xml" /><Relationship Id="rId5" Type="http://schemas.openxmlformats.org/officeDocument/2006/relationships/image" Target="../media/image6.png" /><Relationship Id="rId4" Type="http://schemas.openxmlformats.org/officeDocument/2006/relationships/image" Target="../media/image5.png"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a:extLst>
              <a:ext uri="{FF2B5EF4-FFF2-40B4-BE49-F238E27FC236}">
                <a16:creationId xmlns:a16="http://schemas.microsoft.com/office/drawing/2014/main" id="{25E6E304-EB0A-4122-9A41-3D6E9899240B}"/>
              </a:ext>
            </a:extLst>
          </p:cNvPr>
          <p:cNvSpPr/>
          <p:nvPr/>
        </p:nvSpPr>
        <p:spPr>
          <a:xfrm>
            <a:off x="3" y="-1"/>
            <a:ext cx="12192000" cy="137786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3200" b="1" dirty="0">
              <a:solidFill>
                <a:schemeClr val="accent1"/>
              </a:solidFill>
              <a:latin typeface="Palatino Linotype" pitchFamily="18" charset="0"/>
            </a:endParaRPr>
          </a:p>
        </p:txBody>
      </p:sp>
      <p:sp>
        <p:nvSpPr>
          <p:cNvPr id="123" name="Подзаголовок 3"/>
          <p:cNvSpPr txBox="1">
            <a:spLocks noGrp="1"/>
          </p:cNvSpPr>
          <p:nvPr>
            <p:ph type="subTitle" idx="1"/>
          </p:nvPr>
        </p:nvSpPr>
        <p:spPr>
          <a:xfrm>
            <a:off x="172871" y="150125"/>
            <a:ext cx="11846256" cy="1610435"/>
          </a:xfrm>
          <a:prstGeom prst="rect">
            <a:avLst/>
          </a:prstGeom>
        </p:spPr>
        <p:txBody>
          <a:bodyPr>
            <a:noAutofit/>
          </a:bodyPr>
          <a:lstStyle/>
          <a:p>
            <a:pPr>
              <a:spcBef>
                <a:spcPts val="600"/>
              </a:spcBef>
              <a:defRPr sz="2800" b="1">
                <a:solidFill>
                  <a:srgbClr val="31489F"/>
                </a:solidFill>
                <a:latin typeface="Arial"/>
                <a:ea typeface="Arial"/>
                <a:cs typeface="Arial"/>
                <a:sym typeface="Arial"/>
              </a:defRPr>
            </a:pPr>
            <a:r>
              <a:rPr lang="ru-RU" sz="2400" dirty="0">
                <a:solidFill>
                  <a:schemeClr val="bg1"/>
                </a:solidFill>
                <a:latin typeface="Palatino Linotype" pitchFamily="18" charset="0"/>
              </a:rPr>
              <a:t>ҚАЗАҚСТАН РЕСПУБЛИКАСЫ БІЛІМ ЖӘНЕ ҒЫЛЫМ МИНИСТРЛІГІ</a:t>
            </a:r>
          </a:p>
          <a:p>
            <a:pPr>
              <a:spcBef>
                <a:spcPts val="600"/>
              </a:spcBef>
              <a:defRPr sz="2800" b="1">
                <a:solidFill>
                  <a:srgbClr val="31489F"/>
                </a:solidFill>
                <a:latin typeface="Arial"/>
                <a:ea typeface="Arial"/>
                <a:cs typeface="Arial"/>
                <a:sym typeface="Arial"/>
              </a:defRPr>
            </a:pPr>
            <a:r>
              <a:rPr lang="ru-RU" sz="2400" dirty="0">
                <a:solidFill>
                  <a:schemeClr val="bg1"/>
                </a:solidFill>
                <a:latin typeface="Palatino Linotype" pitchFamily="18" charset="0"/>
              </a:rPr>
              <a:t>«ҰЛТТЫҚ ТЕСТІЛЕУ ОРТАЛЫҒЫ»</a:t>
            </a:r>
          </a:p>
        </p:txBody>
      </p:sp>
      <p:sp>
        <p:nvSpPr>
          <p:cNvPr id="124" name="TextBox 4"/>
          <p:cNvSpPr txBox="1"/>
          <p:nvPr/>
        </p:nvSpPr>
        <p:spPr>
          <a:xfrm>
            <a:off x="4267202" y="5827599"/>
            <a:ext cx="3657601" cy="52322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2800" b="1">
                <a:solidFill>
                  <a:srgbClr val="31489F"/>
                </a:solidFill>
                <a:latin typeface="Arial"/>
                <a:ea typeface="Arial"/>
                <a:cs typeface="Arial"/>
                <a:sym typeface="Arial"/>
              </a:defRPr>
            </a:lvl1pPr>
          </a:lstStyle>
          <a:p>
            <a:r>
              <a:rPr lang="kk-KZ" dirty="0">
                <a:solidFill>
                  <a:schemeClr val="accent2">
                    <a:lumMod val="50000"/>
                  </a:schemeClr>
                </a:solidFill>
                <a:latin typeface="Palatino Linotype" pitchFamily="18" charset="0"/>
              </a:rPr>
              <a:t>Нұр-Сұлтан, 2021</a:t>
            </a:r>
            <a:endParaRPr dirty="0">
              <a:solidFill>
                <a:schemeClr val="accent2">
                  <a:lumMod val="50000"/>
                </a:schemeClr>
              </a:solidFill>
              <a:latin typeface="Palatino Linotype" pitchFamily="18" charset="0"/>
            </a:endParaRPr>
          </a:p>
        </p:txBody>
      </p:sp>
      <p:sp>
        <p:nvSpPr>
          <p:cNvPr id="125" name="TextBox 7"/>
          <p:cNvSpPr txBox="1"/>
          <p:nvPr/>
        </p:nvSpPr>
        <p:spPr>
          <a:xfrm>
            <a:off x="429919" y="2511864"/>
            <a:ext cx="11332163" cy="17543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lgn="ctr">
              <a:defRPr sz="3600" b="1">
                <a:solidFill>
                  <a:srgbClr val="821A08"/>
                </a:solidFill>
                <a:latin typeface="Arial"/>
                <a:ea typeface="Arial"/>
                <a:cs typeface="Arial"/>
                <a:sym typeface="Arial"/>
              </a:defRPr>
            </a:pPr>
            <a:r>
              <a:rPr lang="kk-KZ" dirty="0">
                <a:solidFill>
                  <a:schemeClr val="accent2">
                    <a:lumMod val="75000"/>
                  </a:schemeClr>
                </a:solidFill>
                <a:latin typeface="Palatino Linotype" pitchFamily="18" charset="0"/>
              </a:rPr>
              <a:t>Электрондық форматтағы Ұлттық бірыңғай тестілеуді ұйымдастыру және өткізу бойынша</a:t>
            </a:r>
          </a:p>
          <a:p>
            <a:pPr algn="ctr">
              <a:defRPr sz="3600" b="1">
                <a:solidFill>
                  <a:srgbClr val="821A08"/>
                </a:solidFill>
                <a:latin typeface="Arial"/>
                <a:ea typeface="Arial"/>
                <a:cs typeface="Arial"/>
                <a:sym typeface="Arial"/>
              </a:defRPr>
            </a:pPr>
            <a:r>
              <a:rPr lang="kk-KZ" dirty="0">
                <a:solidFill>
                  <a:schemeClr val="accent2">
                    <a:lumMod val="75000"/>
                  </a:schemeClr>
                </a:solidFill>
                <a:latin typeface="Palatino Linotype" pitchFamily="18" charset="0"/>
              </a:rPr>
              <a:t>(наурыз айындағы ҰБТ )</a:t>
            </a:r>
            <a:endParaRPr dirty="0">
              <a:solidFill>
                <a:schemeClr val="accent2">
                  <a:lumMod val="75000"/>
                </a:schemeClr>
              </a:solidFill>
              <a:latin typeface="Palatino Linotype"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Прямоугольник 6">
            <a:extLst>
              <a:ext uri="{FF2B5EF4-FFF2-40B4-BE49-F238E27FC236}">
                <a16:creationId xmlns:a16="http://schemas.microsoft.com/office/drawing/2014/main" id="{25E6E304-EB0A-4122-9A41-3D6E9899240B}"/>
              </a:ext>
            </a:extLst>
          </p:cNvPr>
          <p:cNvSpPr/>
          <p:nvPr/>
        </p:nvSpPr>
        <p:spPr>
          <a:xfrm>
            <a:off x="3" y="-1"/>
            <a:ext cx="12192000" cy="12283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3200" b="1" dirty="0">
              <a:solidFill>
                <a:schemeClr val="accent1"/>
              </a:solidFill>
              <a:latin typeface="Arial Narrow" panose="020B0606020202030204" pitchFamily="34" charset="0"/>
            </a:endParaRPr>
          </a:p>
        </p:txBody>
      </p:sp>
      <p:sp>
        <p:nvSpPr>
          <p:cNvPr id="3" name="Прямоугольник 2"/>
          <p:cNvSpPr/>
          <p:nvPr/>
        </p:nvSpPr>
        <p:spPr>
          <a:xfrm>
            <a:off x="4581487" y="302232"/>
            <a:ext cx="3029028" cy="615549"/>
          </a:xfrm>
          <a:prstGeom prst="rect">
            <a:avLst/>
          </a:prstGeom>
        </p:spPr>
        <p:txBody>
          <a:bodyPr wrap="none" lIns="121917" tIns="60958" rIns="121917" bIns="60958">
            <a:spAutoFit/>
          </a:bodyPr>
          <a:lstStyle/>
          <a:p>
            <a:r>
              <a:rPr lang="ru-RU" sz="3200" b="1" dirty="0" err="1">
                <a:solidFill>
                  <a:schemeClr val="bg1"/>
                </a:solidFill>
                <a:latin typeface="Palatino Linotype" pitchFamily="18" charset="0"/>
                <a:cs typeface="Times New Roman" pitchFamily="18" charset="0"/>
              </a:rPr>
              <a:t>Танысу</a:t>
            </a:r>
            <a:r>
              <a:rPr lang="ru-RU" sz="3200" b="1" dirty="0">
                <a:solidFill>
                  <a:schemeClr val="bg1"/>
                </a:solidFill>
                <a:latin typeface="Palatino Linotype" pitchFamily="18" charset="0"/>
                <a:cs typeface="Times New Roman" pitchFamily="18" charset="0"/>
              </a:rPr>
              <a:t> </a:t>
            </a:r>
            <a:r>
              <a:rPr lang="ru-RU" sz="3200" b="1" dirty="0" err="1">
                <a:solidFill>
                  <a:schemeClr val="bg1"/>
                </a:solidFill>
                <a:latin typeface="Palatino Linotype" pitchFamily="18" charset="0"/>
                <a:cs typeface="Times New Roman" pitchFamily="18" charset="0"/>
              </a:rPr>
              <a:t>актісі</a:t>
            </a:r>
            <a:endParaRPr lang="ru-RU" sz="3200" dirty="0">
              <a:solidFill>
                <a:schemeClr val="bg1"/>
              </a:solidFill>
              <a:latin typeface="Palatino Linotype" pitchFamily="18" charset="0"/>
            </a:endParaRPr>
          </a:p>
        </p:txBody>
      </p:sp>
      <p:pic>
        <p:nvPicPr>
          <p:cNvPr id="5" name="Picture 12" descr="Похожее изображение"/>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1596" y="1417901"/>
            <a:ext cx="1040165" cy="104016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1"/>
          <p:cNvSpPr>
            <a:spLocks noChangeArrowheads="1"/>
          </p:cNvSpPr>
          <p:nvPr/>
        </p:nvSpPr>
        <p:spPr bwMode="auto">
          <a:xfrm>
            <a:off x="1269242" y="1520687"/>
            <a:ext cx="10699845" cy="51706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21917" tIns="60958" rIns="121917" bIns="60958" numCol="1" anchor="ctr" anchorCtr="0" compatLnSpc="1">
            <a:prstTxWarp prst="textNoShape">
              <a:avLst/>
            </a:prstTxWarp>
            <a:spAutoFit/>
          </a:bodyPr>
          <a:lstStyle/>
          <a:p>
            <a:pPr algn="just" defTabSz="1219170" fontAlgn="base" hangingPunct="1">
              <a:spcBef>
                <a:spcPct val="0"/>
              </a:spcBef>
              <a:spcAft>
                <a:spcPct val="0"/>
              </a:spcAft>
            </a:pPr>
            <a:r>
              <a:rPr lang="ru-RU" sz="1900" b="1" dirty="0">
                <a:solidFill>
                  <a:schemeClr val="tx1"/>
                </a:solidFill>
                <a:latin typeface="Palatino Linotype" pitchFamily="18" charset="0"/>
                <a:ea typeface="Calibri" pitchFamily="34" charset="0"/>
                <a:cs typeface="Times New Roman" pitchFamily="18" charset="0"/>
              </a:rPr>
              <a:t>«</a:t>
            </a:r>
            <a:r>
              <a:rPr lang="kk-KZ" sz="1900" b="1" dirty="0">
                <a:solidFill>
                  <a:schemeClr val="tx1"/>
                </a:solidFill>
                <a:latin typeface="Palatino Linotype" pitchFamily="18" charset="0"/>
                <a:ea typeface="Calibri" pitchFamily="34" charset="0"/>
                <a:cs typeface="Times New Roman" pitchFamily="18" charset="0"/>
              </a:rPr>
              <a:t>Денсаулық күйінің қанағаттанарлығын растау, ҰБТ өткізу қағидаларымен танысу және тыйым салынған заттарды алып өткені үшін жауапкершілік алу туралы» танысу актісі</a:t>
            </a:r>
          </a:p>
          <a:p>
            <a:pPr algn="just" defTabSz="1219170" fontAlgn="base" hangingPunct="1">
              <a:spcBef>
                <a:spcPct val="0"/>
              </a:spcBef>
              <a:spcAft>
                <a:spcPct val="0"/>
              </a:spcAft>
            </a:pPr>
            <a:endParaRPr lang="ru-RU" sz="1900" dirty="0">
              <a:solidFill>
                <a:schemeClr val="tx1"/>
              </a:solidFill>
              <a:latin typeface="Palatino Linotype" pitchFamily="18" charset="0"/>
              <a:cs typeface="Times New Roman" pitchFamily="18" charset="0"/>
            </a:endParaRPr>
          </a:p>
          <a:p>
            <a:pPr algn="just" defTabSz="1219170" eaLnBrk="0" fontAlgn="base">
              <a:spcBef>
                <a:spcPct val="0"/>
              </a:spcBef>
              <a:spcAft>
                <a:spcPct val="0"/>
              </a:spcAft>
            </a:pPr>
            <a:r>
              <a:rPr lang="kk-KZ" sz="1900" dirty="0">
                <a:solidFill>
                  <a:schemeClr val="tx1"/>
                </a:solidFill>
                <a:latin typeface="Palatino Linotype" pitchFamily="18" charset="0"/>
                <a:ea typeface="Calibri" pitchFamily="34" charset="0"/>
                <a:cs typeface="Times New Roman" pitchFamily="18" charset="0"/>
              </a:rPr>
              <a:t>ҰБТӨП атауы ______________________________________</a:t>
            </a:r>
            <a:endParaRPr lang="ru-RU" sz="1900" dirty="0">
              <a:solidFill>
                <a:schemeClr val="tx1"/>
              </a:solidFill>
              <a:latin typeface="Palatino Linotype" pitchFamily="18" charset="0"/>
              <a:cs typeface="Times New Roman" pitchFamily="18" charset="0"/>
            </a:endParaRPr>
          </a:p>
          <a:p>
            <a:pPr algn="just" defTabSz="1219170" eaLnBrk="0" fontAlgn="base">
              <a:spcBef>
                <a:spcPct val="0"/>
              </a:spcBef>
              <a:spcAft>
                <a:spcPct val="0"/>
              </a:spcAft>
            </a:pPr>
            <a:r>
              <a:rPr lang="kk-KZ" sz="1900" dirty="0">
                <a:solidFill>
                  <a:schemeClr val="tx1"/>
                </a:solidFill>
                <a:latin typeface="Palatino Linotype" pitchFamily="18" charset="0"/>
                <a:ea typeface="Calibri" pitchFamily="34" charset="0"/>
                <a:cs typeface="Times New Roman" pitchFamily="18" charset="0"/>
              </a:rPr>
              <a:t>Күні ___________</a:t>
            </a:r>
            <a:endParaRPr lang="ru-RU" sz="1900" dirty="0">
              <a:solidFill>
                <a:schemeClr val="tx1"/>
              </a:solidFill>
              <a:latin typeface="Palatino Linotype" pitchFamily="18" charset="0"/>
              <a:cs typeface="Times New Roman" pitchFamily="18" charset="0"/>
            </a:endParaRPr>
          </a:p>
          <a:p>
            <a:pPr algn="just" defTabSz="1219170" eaLnBrk="0" fontAlgn="base">
              <a:spcBef>
                <a:spcPct val="0"/>
              </a:spcBef>
              <a:spcAft>
                <a:spcPct val="0"/>
              </a:spcAft>
            </a:pPr>
            <a:r>
              <a:rPr lang="kk-KZ" sz="1900" dirty="0">
                <a:solidFill>
                  <a:schemeClr val="tx1"/>
                </a:solidFill>
                <a:latin typeface="Palatino Linotype" pitchFamily="18" charset="0"/>
                <a:ea typeface="Calibri" pitchFamily="34" charset="0"/>
                <a:cs typeface="Times New Roman" pitchFamily="18" charset="0"/>
              </a:rPr>
              <a:t>1.     ҰБТ тапсыратын күні денсаулығымның жалпы күйі қанағаттанарлық.	</a:t>
            </a:r>
            <a:endParaRPr lang="ru-RU" sz="1900" dirty="0">
              <a:solidFill>
                <a:schemeClr val="tx1"/>
              </a:solidFill>
              <a:latin typeface="Palatino Linotype" pitchFamily="18" charset="0"/>
              <a:cs typeface="Times New Roman" pitchFamily="18" charset="0"/>
            </a:endParaRPr>
          </a:p>
          <a:p>
            <a:pPr algn="just" defTabSz="1219170" eaLnBrk="0" fontAlgn="base">
              <a:spcBef>
                <a:spcPct val="0"/>
              </a:spcBef>
              <a:spcAft>
                <a:spcPct val="0"/>
              </a:spcAft>
            </a:pPr>
            <a:r>
              <a:rPr lang="kk-KZ" sz="1900" dirty="0">
                <a:solidFill>
                  <a:schemeClr val="tx1"/>
                </a:solidFill>
                <a:latin typeface="Palatino Linotype" pitchFamily="18" charset="0"/>
                <a:ea typeface="Calibri" pitchFamily="34" charset="0"/>
                <a:cs typeface="Times New Roman" pitchFamily="18" charset="0"/>
              </a:rPr>
              <a:t>2.     ҰБТ өткізу қағидаларымен таныстым!	 </a:t>
            </a:r>
            <a:endParaRPr lang="ru-RU" sz="1900" dirty="0">
              <a:solidFill>
                <a:schemeClr val="tx1"/>
              </a:solidFill>
              <a:latin typeface="Palatino Linotype" pitchFamily="18" charset="0"/>
              <a:cs typeface="Times New Roman" pitchFamily="18" charset="0"/>
            </a:endParaRPr>
          </a:p>
          <a:p>
            <a:pPr algn="just" defTabSz="1219170" eaLnBrk="0" fontAlgn="base">
              <a:spcBef>
                <a:spcPct val="0"/>
              </a:spcBef>
              <a:spcAft>
                <a:spcPct val="0"/>
              </a:spcAft>
            </a:pPr>
            <a:r>
              <a:rPr lang="kk-KZ" sz="1900" dirty="0">
                <a:solidFill>
                  <a:schemeClr val="tx1"/>
                </a:solidFill>
                <a:latin typeface="Palatino Linotype" pitchFamily="18" charset="0"/>
                <a:ea typeface="Calibri" pitchFamily="34" charset="0"/>
                <a:cs typeface="Times New Roman" pitchFamily="18" charset="0"/>
              </a:rPr>
              <a:t>3.     Алдын-ала ескертілдім:	 </a:t>
            </a:r>
            <a:endParaRPr lang="ru-RU" sz="1900" dirty="0">
              <a:solidFill>
                <a:schemeClr val="tx1"/>
              </a:solidFill>
              <a:latin typeface="Palatino Linotype" pitchFamily="18" charset="0"/>
              <a:cs typeface="Times New Roman" pitchFamily="18" charset="0"/>
            </a:endParaRPr>
          </a:p>
          <a:p>
            <a:pPr algn="just" defTabSz="1219170" eaLnBrk="0" fontAlgn="base">
              <a:spcBef>
                <a:spcPct val="0"/>
              </a:spcBef>
              <a:spcAft>
                <a:spcPct val="0"/>
              </a:spcAft>
            </a:pPr>
            <a:r>
              <a:rPr lang="kk-KZ" sz="1900" dirty="0">
                <a:solidFill>
                  <a:schemeClr val="tx1"/>
                </a:solidFill>
                <a:latin typeface="Palatino Linotype" pitchFamily="18" charset="0"/>
                <a:ea typeface="Calibri" pitchFamily="34" charset="0"/>
                <a:cs typeface="Times New Roman" pitchFamily="18" charset="0"/>
              </a:rPr>
              <a:t>- тестілеуге тыйым салынған заттардың біреуін ғимаратқа кіргізуге әрекет жасаған жағдайда акт жасалып, ғимараттан шығарыламын;	 </a:t>
            </a:r>
            <a:endParaRPr lang="ru-RU" sz="1900" dirty="0">
              <a:solidFill>
                <a:schemeClr val="tx1"/>
              </a:solidFill>
              <a:latin typeface="Palatino Linotype" pitchFamily="18" charset="0"/>
              <a:cs typeface="Times New Roman" pitchFamily="18" charset="0"/>
            </a:endParaRPr>
          </a:p>
          <a:p>
            <a:pPr algn="just" defTabSz="1219170" eaLnBrk="0" fontAlgn="base">
              <a:spcBef>
                <a:spcPct val="0"/>
              </a:spcBef>
              <a:spcAft>
                <a:spcPct val="0"/>
              </a:spcAft>
            </a:pPr>
            <a:r>
              <a:rPr lang="kk-KZ" sz="1900" dirty="0">
                <a:solidFill>
                  <a:schemeClr val="tx1"/>
                </a:solidFill>
                <a:latin typeface="Palatino Linotype" pitchFamily="18" charset="0"/>
                <a:ea typeface="Calibri" pitchFamily="34" charset="0"/>
                <a:cs typeface="Times New Roman" pitchFamily="18" charset="0"/>
              </a:rPr>
              <a:t>- аудиторияда тыйым салынған заттар қолданғаным анықталған жағдайда акт жасалып, аудиториядан шығарыламын; 	</a:t>
            </a:r>
            <a:endParaRPr lang="ru-RU" sz="1900" dirty="0">
              <a:solidFill>
                <a:schemeClr val="tx1"/>
              </a:solidFill>
              <a:latin typeface="Palatino Linotype" pitchFamily="18" charset="0"/>
              <a:cs typeface="Times New Roman" pitchFamily="18" charset="0"/>
            </a:endParaRPr>
          </a:p>
          <a:p>
            <a:pPr marL="285750" indent="-285750" algn="just" defTabSz="1219170" eaLnBrk="0" fontAlgn="base">
              <a:spcBef>
                <a:spcPct val="0"/>
              </a:spcBef>
              <a:spcAft>
                <a:spcPct val="0"/>
              </a:spcAft>
              <a:buFontTx/>
              <a:buChar char="-"/>
            </a:pPr>
            <a:r>
              <a:rPr lang="kk-KZ" sz="1900" dirty="0">
                <a:solidFill>
                  <a:schemeClr val="tx1"/>
                </a:solidFill>
                <a:latin typeface="Palatino Linotype" pitchFamily="18" charset="0"/>
                <a:ea typeface="Calibri" pitchFamily="34" charset="0"/>
                <a:cs typeface="Times New Roman" pitchFamily="18" charset="0"/>
              </a:rPr>
              <a:t>ҰБТ-дан кейін, тестілеудің бейнебақылау жазбаларын талдау барысында тыйым салынған заттардың біреуін пайдаланғаным анықталған жағдайда, тестілеу (ҰБТ балдары) және конкурс нәтижелері жойылады.	</a:t>
            </a:r>
          </a:p>
          <a:p>
            <a:pPr defTabSz="1219170" eaLnBrk="0" fontAlgn="base">
              <a:spcBef>
                <a:spcPct val="0"/>
              </a:spcBef>
              <a:spcAft>
                <a:spcPct val="0"/>
              </a:spcAft>
            </a:pPr>
            <a:endParaRPr lang="ru-RU" sz="2400"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24144353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a:extLst>
              <a:ext uri="{FF2B5EF4-FFF2-40B4-BE49-F238E27FC236}">
                <a16:creationId xmlns:a16="http://schemas.microsoft.com/office/drawing/2014/main" id="{25E6E304-EB0A-4122-9A41-3D6E9899240B}"/>
              </a:ext>
            </a:extLst>
          </p:cNvPr>
          <p:cNvSpPr/>
          <p:nvPr/>
        </p:nvSpPr>
        <p:spPr>
          <a:xfrm>
            <a:off x="3" y="-1"/>
            <a:ext cx="12192000" cy="12283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3200" b="1" dirty="0">
              <a:solidFill>
                <a:schemeClr val="accent1"/>
              </a:solidFill>
              <a:latin typeface="Arial Narrow" panose="020B0606020202030204" pitchFamily="34" charset="0"/>
            </a:endParaRPr>
          </a:p>
        </p:txBody>
      </p:sp>
      <p:sp>
        <p:nvSpPr>
          <p:cNvPr id="3" name="Объект 2"/>
          <p:cNvSpPr>
            <a:spLocks noGrp="1"/>
          </p:cNvSpPr>
          <p:nvPr>
            <p:ph idx="1"/>
          </p:nvPr>
        </p:nvSpPr>
        <p:spPr>
          <a:xfrm>
            <a:off x="114430" y="1228302"/>
            <a:ext cx="11775743" cy="5479577"/>
          </a:xfrm>
        </p:spPr>
        <p:txBody>
          <a:bodyPr>
            <a:noAutofit/>
          </a:bodyPr>
          <a:lstStyle/>
          <a:p>
            <a:pPr marL="0" indent="0" fontAlgn="auto">
              <a:buNone/>
            </a:pPr>
            <a:r>
              <a:rPr lang="kk-KZ" sz="2000" b="1" dirty="0">
                <a:latin typeface="Palatino Linotype" pitchFamily="18" charset="0"/>
              </a:rPr>
              <a:t>Тестілеу администраторы:</a:t>
            </a:r>
            <a:endParaRPr lang="ru-RU" sz="2000" dirty="0">
              <a:latin typeface="Palatino Linotype" pitchFamily="18" charset="0"/>
            </a:endParaRPr>
          </a:p>
          <a:p>
            <a:pPr lvl="0" fontAlgn="auto"/>
            <a:r>
              <a:rPr lang="kk-KZ" sz="2000" dirty="0">
                <a:latin typeface="Palatino Linotype" pitchFamily="18" charset="0"/>
              </a:rPr>
              <a:t>тестіленушілерді аудиторияға (компьютерлік сыныпқа) бір-бірден кіргізеді;</a:t>
            </a:r>
            <a:endParaRPr lang="ru-RU" sz="2000" dirty="0">
              <a:latin typeface="Palatino Linotype" pitchFamily="18" charset="0"/>
            </a:endParaRPr>
          </a:p>
          <a:p>
            <a:pPr lvl="0" fontAlgn="auto"/>
            <a:r>
              <a:rPr lang="kk-KZ" sz="2000" dirty="0">
                <a:latin typeface="Palatino Linotype" pitchFamily="18" charset="0"/>
              </a:rPr>
              <a:t>тестілеу басталғанға дейін тестілеу кезінде тестіленушілерге тәртіп сақтау ережелері бойынша нұсқаулық және апелляцияға өтініш беру қағидаларымен таныстырады; </a:t>
            </a:r>
            <a:endParaRPr lang="ru-RU" sz="2000" dirty="0">
              <a:latin typeface="Palatino Linotype" pitchFamily="18" charset="0"/>
            </a:endParaRPr>
          </a:p>
          <a:p>
            <a:pPr lvl="0" fontAlgn="auto"/>
            <a:r>
              <a:rPr lang="kk-KZ" sz="2000" dirty="0">
                <a:latin typeface="Palatino Linotype" pitchFamily="18" charset="0"/>
              </a:rPr>
              <a:t>тестілеу кезінде пайдаланылған медициналық маскаларды ауыстырады;</a:t>
            </a:r>
            <a:endParaRPr lang="ru-RU" sz="2000" dirty="0">
              <a:latin typeface="Palatino Linotype" pitchFamily="18" charset="0"/>
            </a:endParaRPr>
          </a:p>
          <a:p>
            <a:pPr lvl="0" fontAlgn="auto"/>
            <a:r>
              <a:rPr lang="kk-KZ" sz="2000" dirty="0">
                <a:latin typeface="Palatino Linotype" pitchFamily="18" charset="0"/>
              </a:rPr>
              <a:t>тестілеуге дейін және тестілеу барысында дене қызуы жоғары (37°С және одан жоғары) тестіленушілерді анықтайды, тестілеу администраторлары тобының жетекшісіне хабарлайды; </a:t>
            </a:r>
            <a:endParaRPr lang="ru-RU" sz="2000" dirty="0">
              <a:latin typeface="Palatino Linotype" pitchFamily="18" charset="0"/>
            </a:endParaRPr>
          </a:p>
          <a:p>
            <a:pPr lvl="0" fontAlgn="auto"/>
            <a:r>
              <a:rPr lang="kk-KZ" sz="2000" dirty="0">
                <a:latin typeface="Palatino Linotype" pitchFamily="18" charset="0"/>
              </a:rPr>
              <a:t>тестілеу кезінде техниканың техникалық ақауы болған жағдайда тестілеу администраторлары тобының жетекішісіне және бақылаушыларға хабарлап, бірлесіп акт жасайды;</a:t>
            </a:r>
          </a:p>
          <a:p>
            <a:r>
              <a:rPr lang="kk-KZ" sz="2000" dirty="0">
                <a:latin typeface="Palatino Linotype" pitchFamily="18" charset="0"/>
              </a:rPr>
              <a:t>тестілеу барысында тыйым салынған заттың тәркіленуі және тәртіп сақтау ережесін бұзған түсушіні аудиториядан шығару туралы </a:t>
            </a:r>
            <a:r>
              <a:rPr lang="kk-KZ" sz="2000" dirty="0">
                <a:solidFill>
                  <a:prstClr val="black"/>
                </a:solidFill>
                <a:latin typeface="Palatino Linotype" pitchFamily="18" charset="0"/>
              </a:rPr>
              <a:t>тестілеу администраторлары тобының жетекішісіне және бақылаушыларға хабарлап, бірлесіп акт жасайды;</a:t>
            </a:r>
            <a:endParaRPr lang="kk-KZ" sz="2000" dirty="0">
              <a:latin typeface="Palatino Linotype" pitchFamily="18" charset="0"/>
            </a:endParaRPr>
          </a:p>
          <a:p>
            <a:r>
              <a:rPr lang="kk-KZ" sz="2000" dirty="0">
                <a:latin typeface="Palatino Linotype" pitchFamily="18" charset="0"/>
              </a:rPr>
              <a:t>тестілеу барысында нәтижелері жойылған тестіленушілердің актілерін сканерлеп, Орталыққа жіберу үшін жинақтайды.</a:t>
            </a:r>
          </a:p>
        </p:txBody>
      </p:sp>
      <p:sp>
        <p:nvSpPr>
          <p:cNvPr id="8" name="Заголовок 1"/>
          <p:cNvSpPr txBox="1">
            <a:spLocks/>
          </p:cNvSpPr>
          <p:nvPr/>
        </p:nvSpPr>
        <p:spPr>
          <a:xfrm>
            <a:off x="1045721" y="398125"/>
            <a:ext cx="9913156" cy="432048"/>
          </a:xfrm>
          <a:prstGeom prst="rect">
            <a:avLst/>
          </a:prstGeom>
        </p:spPr>
        <p:txBody>
          <a:bodyPr vert="horz" lIns="121917" tIns="60958" rIns="121917" bIns="60958"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3200" b="1" dirty="0" err="1">
                <a:solidFill>
                  <a:schemeClr val="bg1"/>
                </a:solidFill>
                <a:latin typeface="Palatino Linotype" pitchFamily="18" charset="0"/>
              </a:rPr>
              <a:t>Аудиторияға</a:t>
            </a:r>
            <a:r>
              <a:rPr lang="ru-RU" sz="3200" b="1" dirty="0">
                <a:solidFill>
                  <a:schemeClr val="bg1"/>
                </a:solidFill>
                <a:latin typeface="Palatino Linotype" pitchFamily="18" charset="0"/>
              </a:rPr>
              <a:t> </a:t>
            </a:r>
            <a:r>
              <a:rPr lang="ru-RU" sz="3200" b="1" dirty="0" err="1">
                <a:solidFill>
                  <a:schemeClr val="bg1"/>
                </a:solidFill>
                <a:latin typeface="Palatino Linotype" pitchFamily="18" charset="0"/>
              </a:rPr>
              <a:t>кіргізу</a:t>
            </a:r>
            <a:r>
              <a:rPr lang="ru-RU" sz="3200" b="1" dirty="0">
                <a:solidFill>
                  <a:schemeClr val="bg1"/>
                </a:solidFill>
                <a:latin typeface="Palatino Linotype" pitchFamily="18" charset="0"/>
              </a:rPr>
              <a:t> </a:t>
            </a:r>
            <a:r>
              <a:rPr lang="ru-RU" sz="3200" b="1" dirty="0" err="1">
                <a:solidFill>
                  <a:schemeClr val="bg1"/>
                </a:solidFill>
                <a:latin typeface="Palatino Linotype" pitchFamily="18" charset="0"/>
              </a:rPr>
              <a:t>тәртібі</a:t>
            </a:r>
            <a:endParaRPr lang="ru-RU" sz="3200" b="1" dirty="0">
              <a:solidFill>
                <a:schemeClr val="bg1"/>
              </a:solidFill>
              <a:latin typeface="Palatino Linotype" pitchFamily="18" charset="0"/>
            </a:endParaRPr>
          </a:p>
        </p:txBody>
      </p:sp>
    </p:spTree>
    <p:extLst>
      <p:ext uri="{BB962C8B-B14F-4D97-AF65-F5344CB8AC3E}">
        <p14:creationId xmlns:p14="http://schemas.microsoft.com/office/powerpoint/2010/main" val="18330896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Прямоугольник 48">
            <a:extLst>
              <a:ext uri="{FF2B5EF4-FFF2-40B4-BE49-F238E27FC236}">
                <a16:creationId xmlns:a16="http://schemas.microsoft.com/office/drawing/2014/main" id="{25E6E304-EB0A-4122-9A41-3D6E9899240B}"/>
              </a:ext>
            </a:extLst>
          </p:cNvPr>
          <p:cNvSpPr/>
          <p:nvPr/>
        </p:nvSpPr>
        <p:spPr>
          <a:xfrm>
            <a:off x="3" y="-1"/>
            <a:ext cx="12192000" cy="12283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3200" b="1" dirty="0">
              <a:solidFill>
                <a:schemeClr val="accent1"/>
              </a:solidFill>
              <a:latin typeface="Arial Narrow" panose="020B0606020202030204" pitchFamily="34" charset="0"/>
            </a:endParaRPr>
          </a:p>
        </p:txBody>
      </p:sp>
      <p:sp>
        <p:nvSpPr>
          <p:cNvPr id="60" name="Заголовок 1"/>
          <p:cNvSpPr txBox="1">
            <a:spLocks/>
          </p:cNvSpPr>
          <p:nvPr/>
        </p:nvSpPr>
        <p:spPr>
          <a:xfrm>
            <a:off x="1045721" y="398125"/>
            <a:ext cx="9913156" cy="432048"/>
          </a:xfrm>
          <a:prstGeom prst="rect">
            <a:avLst/>
          </a:prstGeom>
        </p:spPr>
        <p:txBody>
          <a:bodyPr vert="horz" lIns="121917" tIns="60958" rIns="121917" bIns="60958"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3200" b="1" dirty="0">
                <a:solidFill>
                  <a:schemeClr val="bg1"/>
                </a:solidFill>
                <a:latin typeface="Palatino Linotype" pitchFamily="18" charset="0"/>
              </a:rPr>
              <a:t>ҰБТ </a:t>
            </a:r>
            <a:r>
              <a:rPr lang="ru-RU" sz="3200" b="1" dirty="0" err="1">
                <a:solidFill>
                  <a:schemeClr val="bg1"/>
                </a:solidFill>
                <a:latin typeface="Palatino Linotype" pitchFamily="18" charset="0"/>
              </a:rPr>
              <a:t>ұзақтығы</a:t>
            </a:r>
            <a:endParaRPr lang="ru-RU" sz="3200" b="1" dirty="0">
              <a:solidFill>
                <a:schemeClr val="bg1"/>
              </a:solidFill>
              <a:latin typeface="Palatino Linotype" pitchFamily="18" charset="0"/>
            </a:endParaRPr>
          </a:p>
        </p:txBody>
      </p:sp>
      <p:sp>
        <p:nvSpPr>
          <p:cNvPr id="100" name="TextBox 99"/>
          <p:cNvSpPr txBox="1"/>
          <p:nvPr/>
        </p:nvSpPr>
        <p:spPr>
          <a:xfrm>
            <a:off x="10601731" y="2470405"/>
            <a:ext cx="1651089" cy="707882"/>
          </a:xfrm>
          <a:prstGeom prst="rect">
            <a:avLst/>
          </a:prstGeom>
          <a:noFill/>
        </p:spPr>
        <p:txBody>
          <a:bodyPr wrap="square" lIns="121917" tIns="60958" rIns="121917" bIns="60958" rtlCol="0">
            <a:spAutoFit/>
          </a:bodyPr>
          <a:lstStyle/>
          <a:p>
            <a:pPr algn="ctr"/>
            <a:r>
              <a:rPr lang="kk-KZ" sz="1900" b="1" dirty="0">
                <a:solidFill>
                  <a:schemeClr val="tx2">
                    <a:lumMod val="75000"/>
                  </a:schemeClr>
                </a:solidFill>
                <a:latin typeface="Palatino Linotype" pitchFamily="18" charset="0"/>
                <a:cs typeface="Arial" pitchFamily="34" charset="0"/>
              </a:rPr>
              <a:t>ҰБТ-ның аяқталуы</a:t>
            </a:r>
            <a:endParaRPr lang="ru-RU" sz="1900" b="1" dirty="0">
              <a:solidFill>
                <a:schemeClr val="tx2">
                  <a:lumMod val="75000"/>
                </a:schemeClr>
              </a:solidFill>
              <a:latin typeface="Palatino Linotype" pitchFamily="18" charset="0"/>
              <a:cs typeface="Arial" pitchFamily="34" charset="0"/>
            </a:endParaRPr>
          </a:p>
        </p:txBody>
      </p:sp>
      <p:sp>
        <p:nvSpPr>
          <p:cNvPr id="41" name="TextBox 40"/>
          <p:cNvSpPr txBox="1"/>
          <p:nvPr/>
        </p:nvSpPr>
        <p:spPr>
          <a:xfrm>
            <a:off x="222678" y="4923385"/>
            <a:ext cx="1545239" cy="1046436"/>
          </a:xfrm>
          <a:prstGeom prst="rect">
            <a:avLst/>
          </a:prstGeom>
          <a:noFill/>
        </p:spPr>
        <p:txBody>
          <a:bodyPr wrap="square" lIns="121917" tIns="60958" rIns="121917" bIns="60958" rtlCol="0">
            <a:spAutoFit/>
          </a:bodyPr>
          <a:lstStyle/>
          <a:p>
            <a:pPr algn="ctr"/>
            <a:r>
              <a:rPr lang="ru-RU" sz="1500" dirty="0">
                <a:solidFill>
                  <a:schemeClr val="tx2">
                    <a:lumMod val="75000"/>
                  </a:schemeClr>
                </a:solidFill>
                <a:latin typeface="Palatino Linotype" pitchFamily="18" charset="0"/>
              </a:rPr>
              <a:t>5-минуттық </a:t>
            </a:r>
            <a:r>
              <a:rPr lang="ru-RU" sz="1500" dirty="0" err="1">
                <a:solidFill>
                  <a:schemeClr val="tx2">
                    <a:lumMod val="75000"/>
                  </a:schemeClr>
                </a:solidFill>
                <a:latin typeface="Palatino Linotype" pitchFamily="18" charset="0"/>
              </a:rPr>
              <a:t>үзіліс</a:t>
            </a:r>
            <a:endParaRPr lang="ru-RU" sz="1500" dirty="0">
              <a:solidFill>
                <a:schemeClr val="tx2">
                  <a:lumMod val="75000"/>
                </a:schemeClr>
              </a:solidFill>
              <a:latin typeface="Palatino Linotype" pitchFamily="18" charset="0"/>
            </a:endParaRPr>
          </a:p>
          <a:p>
            <a:pPr algn="ctr"/>
            <a:r>
              <a:rPr lang="ru-RU" sz="1500" i="1" dirty="0">
                <a:solidFill>
                  <a:schemeClr val="tx2">
                    <a:lumMod val="75000"/>
                  </a:schemeClr>
                </a:solidFill>
                <a:latin typeface="Palatino Linotype" pitchFamily="18" charset="0"/>
              </a:rPr>
              <a:t>(</a:t>
            </a:r>
            <a:r>
              <a:rPr lang="ru-RU" sz="1500" i="1" dirty="0" err="1">
                <a:solidFill>
                  <a:schemeClr val="tx2">
                    <a:lumMod val="75000"/>
                  </a:schemeClr>
                </a:solidFill>
                <a:latin typeface="Palatino Linotype" pitchFamily="18" charset="0"/>
              </a:rPr>
              <a:t>өз</a:t>
            </a:r>
            <a:r>
              <a:rPr lang="ru-RU" sz="1500" i="1" dirty="0">
                <a:solidFill>
                  <a:schemeClr val="tx2">
                    <a:lumMod val="75000"/>
                  </a:schemeClr>
                </a:solidFill>
                <a:latin typeface="Palatino Linotype" pitchFamily="18" charset="0"/>
              </a:rPr>
              <a:t> </a:t>
            </a:r>
            <a:r>
              <a:rPr lang="ru-RU" sz="1500" i="1" dirty="0" err="1">
                <a:solidFill>
                  <a:schemeClr val="tx2">
                    <a:lumMod val="75000"/>
                  </a:schemeClr>
                </a:solidFill>
                <a:latin typeface="Palatino Linotype" pitchFamily="18" charset="0"/>
              </a:rPr>
              <a:t>қалауы</a:t>
            </a:r>
            <a:r>
              <a:rPr lang="ru-RU" sz="1500" i="1" dirty="0">
                <a:solidFill>
                  <a:schemeClr val="tx2">
                    <a:lumMod val="75000"/>
                  </a:schemeClr>
                </a:solidFill>
                <a:latin typeface="Palatino Linotype" pitchFamily="18" charset="0"/>
              </a:rPr>
              <a:t> </a:t>
            </a:r>
            <a:r>
              <a:rPr lang="ru-RU" sz="1500" i="1" dirty="0" err="1">
                <a:solidFill>
                  <a:schemeClr val="tx2">
                    <a:lumMod val="75000"/>
                  </a:schemeClr>
                </a:solidFill>
                <a:latin typeface="Palatino Linotype" pitchFamily="18" charset="0"/>
              </a:rPr>
              <a:t>бойынша</a:t>
            </a:r>
            <a:r>
              <a:rPr lang="ru-RU" sz="1500" i="1" dirty="0">
                <a:solidFill>
                  <a:schemeClr val="tx2">
                    <a:lumMod val="75000"/>
                  </a:schemeClr>
                </a:solidFill>
                <a:latin typeface="Palatino Linotype" pitchFamily="18" charset="0"/>
              </a:rPr>
              <a:t>)</a:t>
            </a:r>
            <a:endParaRPr lang="ru-RU" sz="1500" i="1" dirty="0">
              <a:solidFill>
                <a:schemeClr val="tx2">
                  <a:lumMod val="75000"/>
                </a:schemeClr>
              </a:solidFill>
              <a:latin typeface="Palatino Linotype" pitchFamily="18" charset="0"/>
              <a:cs typeface="Arial" pitchFamily="34" charset="0"/>
            </a:endParaRPr>
          </a:p>
        </p:txBody>
      </p:sp>
      <p:grpSp>
        <p:nvGrpSpPr>
          <p:cNvPr id="2" name="Группа 1"/>
          <p:cNvGrpSpPr/>
          <p:nvPr/>
        </p:nvGrpSpPr>
        <p:grpSpPr>
          <a:xfrm>
            <a:off x="413248" y="1345622"/>
            <a:ext cx="11470077" cy="2399188"/>
            <a:chOff x="309934" y="1009216"/>
            <a:chExt cx="8602558" cy="1799391"/>
          </a:xfrm>
        </p:grpSpPr>
        <p:cxnSp>
          <p:nvCxnSpPr>
            <p:cNvPr id="71" name="Прямая соединительная линия 70"/>
            <p:cNvCxnSpPr/>
            <p:nvPr/>
          </p:nvCxnSpPr>
          <p:spPr>
            <a:xfrm>
              <a:off x="784291" y="1333252"/>
              <a:ext cx="8108953"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72" name="Овал 71"/>
            <p:cNvSpPr/>
            <p:nvPr/>
          </p:nvSpPr>
          <p:spPr>
            <a:xfrm>
              <a:off x="426373" y="1009216"/>
              <a:ext cx="684076" cy="648072"/>
            </a:xfrm>
            <a:prstGeom prst="ellipse">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100" b="1" dirty="0">
                <a:latin typeface="Palatino Linotype" pitchFamily="18" charset="0"/>
              </a:endParaRPr>
            </a:p>
          </p:txBody>
        </p:sp>
        <p:sp>
          <p:nvSpPr>
            <p:cNvPr id="73" name="Овал 72"/>
            <p:cNvSpPr/>
            <p:nvPr/>
          </p:nvSpPr>
          <p:spPr>
            <a:xfrm>
              <a:off x="1669536" y="1081224"/>
              <a:ext cx="504056" cy="504056"/>
            </a:xfrm>
            <a:prstGeom prst="ellipse">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4" name="TextBox 73"/>
            <p:cNvSpPr txBox="1"/>
            <p:nvPr/>
          </p:nvSpPr>
          <p:spPr>
            <a:xfrm>
              <a:off x="443249" y="1163975"/>
              <a:ext cx="592951" cy="311624"/>
            </a:xfrm>
            <a:prstGeom prst="rect">
              <a:avLst/>
            </a:prstGeom>
            <a:noFill/>
          </p:spPr>
          <p:txBody>
            <a:bodyPr wrap="none" rtlCol="0">
              <a:spAutoFit/>
            </a:bodyPr>
            <a:lstStyle/>
            <a:p>
              <a:r>
                <a:rPr lang="ru-RU" sz="2100" b="1" dirty="0">
                  <a:solidFill>
                    <a:schemeClr val="bg1"/>
                  </a:solidFill>
                  <a:latin typeface="Palatino Linotype" pitchFamily="18" charset="0"/>
                </a:rPr>
                <a:t>09:00</a:t>
              </a:r>
              <a:endParaRPr lang="ru-RU" sz="2100" b="1" dirty="0">
                <a:solidFill>
                  <a:schemeClr val="bg1"/>
                </a:solidFill>
                <a:latin typeface="Palatino Linotype" pitchFamily="18" charset="0"/>
                <a:cs typeface="Arial" pitchFamily="34" charset="0"/>
              </a:endParaRPr>
            </a:p>
          </p:txBody>
        </p:sp>
        <p:sp>
          <p:nvSpPr>
            <p:cNvPr id="75" name="TextBox 74"/>
            <p:cNvSpPr txBox="1"/>
            <p:nvPr/>
          </p:nvSpPr>
          <p:spPr>
            <a:xfrm>
              <a:off x="309934" y="1852804"/>
              <a:ext cx="1016004" cy="507831"/>
            </a:xfrm>
            <a:prstGeom prst="rect">
              <a:avLst/>
            </a:prstGeom>
            <a:noFill/>
          </p:spPr>
          <p:txBody>
            <a:bodyPr wrap="square" rtlCol="0">
              <a:spAutoFit/>
            </a:bodyPr>
            <a:lstStyle/>
            <a:p>
              <a:pPr algn="ctr"/>
              <a:r>
                <a:rPr lang="ru-RU" sz="1900" b="1" dirty="0">
                  <a:solidFill>
                    <a:schemeClr val="tx2">
                      <a:lumMod val="75000"/>
                    </a:schemeClr>
                  </a:solidFill>
                  <a:latin typeface="Palatino Linotype" pitchFamily="18" charset="0"/>
                </a:rPr>
                <a:t>ҰБТ-</a:t>
              </a:r>
              <a:r>
                <a:rPr lang="ru-RU" sz="1900" b="1" dirty="0" err="1">
                  <a:solidFill>
                    <a:schemeClr val="tx2">
                      <a:lumMod val="75000"/>
                    </a:schemeClr>
                  </a:solidFill>
                  <a:latin typeface="Palatino Linotype" pitchFamily="18" charset="0"/>
                </a:rPr>
                <a:t>ның</a:t>
              </a:r>
              <a:r>
                <a:rPr lang="ru-RU" sz="1900" b="1" dirty="0">
                  <a:solidFill>
                    <a:schemeClr val="tx2">
                      <a:lumMod val="75000"/>
                    </a:schemeClr>
                  </a:solidFill>
                  <a:latin typeface="Palatino Linotype" pitchFamily="18" charset="0"/>
                </a:rPr>
                <a:t> </a:t>
              </a:r>
              <a:r>
                <a:rPr lang="ru-RU" sz="1900" b="1" dirty="0" err="1">
                  <a:solidFill>
                    <a:schemeClr val="tx2">
                      <a:lumMod val="75000"/>
                    </a:schemeClr>
                  </a:solidFill>
                  <a:latin typeface="Palatino Linotype" pitchFamily="18" charset="0"/>
                </a:rPr>
                <a:t>басталуы</a:t>
              </a:r>
              <a:endParaRPr lang="ru-RU" sz="1900" b="1" dirty="0">
                <a:solidFill>
                  <a:schemeClr val="tx2">
                    <a:lumMod val="75000"/>
                  </a:schemeClr>
                </a:solidFill>
                <a:latin typeface="Palatino Linotype" pitchFamily="18" charset="0"/>
                <a:cs typeface="Arial" pitchFamily="34" charset="0"/>
              </a:endParaRPr>
            </a:p>
          </p:txBody>
        </p:sp>
        <p:sp>
          <p:nvSpPr>
            <p:cNvPr id="76" name="TextBox 75"/>
            <p:cNvSpPr txBox="1"/>
            <p:nvPr/>
          </p:nvSpPr>
          <p:spPr>
            <a:xfrm>
              <a:off x="1670533" y="1217320"/>
              <a:ext cx="463108" cy="242374"/>
            </a:xfrm>
            <a:prstGeom prst="rect">
              <a:avLst/>
            </a:prstGeom>
            <a:noFill/>
          </p:spPr>
          <p:txBody>
            <a:bodyPr wrap="none" rtlCol="0">
              <a:spAutoFit/>
            </a:bodyPr>
            <a:lstStyle/>
            <a:p>
              <a:r>
                <a:rPr lang="ru-RU" sz="1500" b="1" dirty="0">
                  <a:solidFill>
                    <a:schemeClr val="bg1"/>
                  </a:solidFill>
                  <a:latin typeface="Palatino Linotype" pitchFamily="18" charset="0"/>
                </a:rPr>
                <a:t>10:00</a:t>
              </a:r>
              <a:endParaRPr lang="ru-RU" sz="1500" b="1" dirty="0">
                <a:solidFill>
                  <a:schemeClr val="bg1"/>
                </a:solidFill>
                <a:latin typeface="Palatino Linotype" pitchFamily="18" charset="0"/>
                <a:cs typeface="Arial" pitchFamily="34" charset="0"/>
              </a:endParaRPr>
            </a:p>
          </p:txBody>
        </p:sp>
        <p:sp>
          <p:nvSpPr>
            <p:cNvPr id="77" name="TextBox 76"/>
            <p:cNvSpPr txBox="1"/>
            <p:nvPr/>
          </p:nvSpPr>
          <p:spPr>
            <a:xfrm>
              <a:off x="1387975" y="1683527"/>
              <a:ext cx="1118611" cy="415499"/>
            </a:xfrm>
            <a:prstGeom prst="rect">
              <a:avLst/>
            </a:prstGeom>
            <a:noFill/>
          </p:spPr>
          <p:txBody>
            <a:bodyPr wrap="square" rtlCol="0">
              <a:spAutoFit/>
            </a:bodyPr>
            <a:lstStyle/>
            <a:p>
              <a:pPr algn="ctr"/>
              <a:r>
                <a:rPr lang="ru-RU" sz="1500" dirty="0">
                  <a:solidFill>
                    <a:schemeClr val="tx2">
                      <a:lumMod val="75000"/>
                    </a:schemeClr>
                  </a:solidFill>
                  <a:latin typeface="Palatino Linotype" pitchFamily="18" charset="0"/>
                </a:rPr>
                <a:t>2-минуттық </a:t>
              </a:r>
              <a:r>
                <a:rPr lang="ru-RU" sz="1500" dirty="0" err="1">
                  <a:solidFill>
                    <a:schemeClr val="tx2">
                      <a:lumMod val="75000"/>
                    </a:schemeClr>
                  </a:solidFill>
                  <a:latin typeface="Palatino Linotype" pitchFamily="18" charset="0"/>
                </a:rPr>
                <a:t>үзіліс</a:t>
              </a:r>
              <a:endParaRPr lang="ru-RU" sz="1500" dirty="0">
                <a:solidFill>
                  <a:schemeClr val="tx2">
                    <a:lumMod val="75000"/>
                  </a:schemeClr>
                </a:solidFill>
                <a:latin typeface="Palatino Linotype" pitchFamily="18" charset="0"/>
                <a:cs typeface="Arial" pitchFamily="34" charset="0"/>
              </a:endParaRPr>
            </a:p>
          </p:txBody>
        </p:sp>
        <p:sp>
          <p:nvSpPr>
            <p:cNvPr id="78" name="Овал 77"/>
            <p:cNvSpPr/>
            <p:nvPr/>
          </p:nvSpPr>
          <p:spPr>
            <a:xfrm>
              <a:off x="2732679" y="1081224"/>
              <a:ext cx="504056" cy="504056"/>
            </a:xfrm>
            <a:prstGeom prst="ellipse">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9" name="TextBox 78"/>
            <p:cNvSpPr txBox="1"/>
            <p:nvPr/>
          </p:nvSpPr>
          <p:spPr>
            <a:xfrm>
              <a:off x="2734674" y="1194341"/>
              <a:ext cx="463108" cy="242374"/>
            </a:xfrm>
            <a:prstGeom prst="rect">
              <a:avLst/>
            </a:prstGeom>
            <a:noFill/>
          </p:spPr>
          <p:txBody>
            <a:bodyPr wrap="none" rtlCol="0">
              <a:spAutoFit/>
            </a:bodyPr>
            <a:lstStyle/>
            <a:p>
              <a:r>
                <a:rPr lang="ru-RU" sz="1500" b="1" dirty="0">
                  <a:solidFill>
                    <a:schemeClr val="bg1"/>
                  </a:solidFill>
                  <a:latin typeface="Palatino Linotype" pitchFamily="18" charset="0"/>
                </a:rPr>
                <a:t>10:02</a:t>
              </a:r>
              <a:endParaRPr lang="ru-RU" sz="1500" b="1" dirty="0">
                <a:solidFill>
                  <a:schemeClr val="bg1"/>
                </a:solidFill>
                <a:latin typeface="Palatino Linotype" pitchFamily="18" charset="0"/>
                <a:cs typeface="Arial" pitchFamily="34" charset="0"/>
              </a:endParaRPr>
            </a:p>
          </p:txBody>
        </p:sp>
        <p:sp>
          <p:nvSpPr>
            <p:cNvPr id="80" name="TextBox 79"/>
            <p:cNvSpPr txBox="1"/>
            <p:nvPr/>
          </p:nvSpPr>
          <p:spPr>
            <a:xfrm>
              <a:off x="2405242" y="1676214"/>
              <a:ext cx="1158929" cy="415499"/>
            </a:xfrm>
            <a:prstGeom prst="rect">
              <a:avLst/>
            </a:prstGeom>
            <a:noFill/>
          </p:spPr>
          <p:txBody>
            <a:bodyPr wrap="square" rtlCol="0">
              <a:spAutoFit/>
            </a:bodyPr>
            <a:lstStyle/>
            <a:p>
              <a:pPr algn="ctr"/>
              <a:r>
                <a:rPr lang="ru-RU" sz="1500" dirty="0">
                  <a:solidFill>
                    <a:schemeClr val="tx2">
                      <a:lumMod val="75000"/>
                    </a:schemeClr>
                  </a:solidFill>
                  <a:latin typeface="Palatino Linotype" pitchFamily="18" charset="0"/>
                </a:rPr>
                <a:t>ҰБТ-</a:t>
              </a:r>
              <a:r>
                <a:rPr lang="ru-RU" sz="1500" dirty="0" err="1">
                  <a:solidFill>
                    <a:schemeClr val="tx2">
                      <a:lumMod val="75000"/>
                    </a:schemeClr>
                  </a:solidFill>
                  <a:latin typeface="Palatino Linotype" pitchFamily="18" charset="0"/>
                </a:rPr>
                <a:t>ның</a:t>
              </a:r>
              <a:r>
                <a:rPr lang="ru-RU" sz="1500" dirty="0">
                  <a:solidFill>
                    <a:schemeClr val="tx2">
                      <a:lumMod val="75000"/>
                    </a:schemeClr>
                  </a:solidFill>
                  <a:latin typeface="Palatino Linotype" pitchFamily="18" charset="0"/>
                </a:rPr>
                <a:t> </a:t>
              </a:r>
              <a:r>
                <a:rPr lang="ru-RU" sz="1500" dirty="0" err="1">
                  <a:solidFill>
                    <a:schemeClr val="tx2">
                      <a:lumMod val="75000"/>
                    </a:schemeClr>
                  </a:solidFill>
                  <a:latin typeface="Palatino Linotype" pitchFamily="18" charset="0"/>
                </a:rPr>
                <a:t>жалғасуы</a:t>
              </a:r>
              <a:endParaRPr lang="ru-RU" sz="1500" dirty="0">
                <a:solidFill>
                  <a:schemeClr val="tx2">
                    <a:lumMod val="75000"/>
                  </a:schemeClr>
                </a:solidFill>
                <a:latin typeface="Palatino Linotype" pitchFamily="18" charset="0"/>
                <a:cs typeface="Arial" pitchFamily="34" charset="0"/>
              </a:endParaRPr>
            </a:p>
          </p:txBody>
        </p:sp>
        <p:sp>
          <p:nvSpPr>
            <p:cNvPr id="86" name="Овал 85"/>
            <p:cNvSpPr/>
            <p:nvPr/>
          </p:nvSpPr>
          <p:spPr>
            <a:xfrm>
              <a:off x="5038985" y="1081224"/>
              <a:ext cx="504056" cy="504056"/>
            </a:xfrm>
            <a:prstGeom prst="ellipse">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100" b="1" dirty="0">
                <a:latin typeface="Palatino Linotype" pitchFamily="18" charset="0"/>
              </a:endParaRPr>
            </a:p>
          </p:txBody>
        </p:sp>
        <p:sp>
          <p:nvSpPr>
            <p:cNvPr id="87" name="Овал 86"/>
            <p:cNvSpPr/>
            <p:nvPr/>
          </p:nvSpPr>
          <p:spPr>
            <a:xfrm>
              <a:off x="6102128" y="1081224"/>
              <a:ext cx="504056" cy="504056"/>
            </a:xfrm>
            <a:prstGeom prst="ellipse">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8" name="TextBox 87"/>
            <p:cNvSpPr txBox="1"/>
            <p:nvPr/>
          </p:nvSpPr>
          <p:spPr>
            <a:xfrm>
              <a:off x="5040980" y="1198394"/>
              <a:ext cx="463108" cy="242374"/>
            </a:xfrm>
            <a:prstGeom prst="rect">
              <a:avLst/>
            </a:prstGeom>
            <a:noFill/>
          </p:spPr>
          <p:txBody>
            <a:bodyPr wrap="none" rtlCol="0">
              <a:spAutoFit/>
            </a:bodyPr>
            <a:lstStyle/>
            <a:p>
              <a:r>
                <a:rPr lang="ru-RU" sz="1500" b="1" dirty="0">
                  <a:solidFill>
                    <a:schemeClr val="bg1"/>
                  </a:solidFill>
                  <a:latin typeface="Palatino Linotype" pitchFamily="18" charset="0"/>
                </a:rPr>
                <a:t>11:15</a:t>
              </a:r>
              <a:endParaRPr lang="ru-RU" sz="1500" b="1" dirty="0">
                <a:solidFill>
                  <a:schemeClr val="bg1"/>
                </a:solidFill>
                <a:latin typeface="Palatino Linotype" pitchFamily="18" charset="0"/>
                <a:cs typeface="Arial" pitchFamily="34" charset="0"/>
              </a:endParaRPr>
            </a:p>
          </p:txBody>
        </p:sp>
        <p:sp>
          <p:nvSpPr>
            <p:cNvPr id="90" name="TextBox 89"/>
            <p:cNvSpPr txBox="1"/>
            <p:nvPr/>
          </p:nvSpPr>
          <p:spPr>
            <a:xfrm>
              <a:off x="6103125" y="1194341"/>
              <a:ext cx="463108" cy="242374"/>
            </a:xfrm>
            <a:prstGeom prst="rect">
              <a:avLst/>
            </a:prstGeom>
            <a:noFill/>
          </p:spPr>
          <p:txBody>
            <a:bodyPr wrap="none" rtlCol="0">
              <a:spAutoFit/>
            </a:bodyPr>
            <a:lstStyle/>
            <a:p>
              <a:r>
                <a:rPr lang="ru-RU" sz="1500" b="1" dirty="0">
                  <a:solidFill>
                    <a:schemeClr val="bg1"/>
                  </a:solidFill>
                  <a:latin typeface="Palatino Linotype" pitchFamily="18" charset="0"/>
                </a:rPr>
                <a:t>12:15</a:t>
              </a:r>
              <a:endParaRPr lang="ru-RU" sz="1500" b="1" dirty="0">
                <a:solidFill>
                  <a:schemeClr val="bg1"/>
                </a:solidFill>
                <a:latin typeface="Palatino Linotype" pitchFamily="18" charset="0"/>
                <a:cs typeface="Arial" pitchFamily="34" charset="0"/>
              </a:endParaRPr>
            </a:p>
          </p:txBody>
        </p:sp>
        <p:sp>
          <p:nvSpPr>
            <p:cNvPr id="92" name="Овал 91"/>
            <p:cNvSpPr/>
            <p:nvPr/>
          </p:nvSpPr>
          <p:spPr>
            <a:xfrm>
              <a:off x="7165271" y="1081224"/>
              <a:ext cx="504056" cy="504056"/>
            </a:xfrm>
            <a:prstGeom prst="ellipse">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3" name="TextBox 92"/>
            <p:cNvSpPr txBox="1"/>
            <p:nvPr/>
          </p:nvSpPr>
          <p:spPr>
            <a:xfrm>
              <a:off x="7166844" y="1202447"/>
              <a:ext cx="463108" cy="242374"/>
            </a:xfrm>
            <a:prstGeom prst="rect">
              <a:avLst/>
            </a:prstGeom>
            <a:noFill/>
          </p:spPr>
          <p:txBody>
            <a:bodyPr wrap="none" rtlCol="0">
              <a:spAutoFit/>
            </a:bodyPr>
            <a:lstStyle/>
            <a:p>
              <a:r>
                <a:rPr lang="ru-RU" sz="1500" b="1" dirty="0">
                  <a:solidFill>
                    <a:schemeClr val="bg1"/>
                  </a:solidFill>
                  <a:latin typeface="Palatino Linotype" pitchFamily="18" charset="0"/>
                </a:rPr>
                <a:t>12</a:t>
              </a:r>
              <a:r>
                <a:rPr lang="ru-RU" sz="1500" b="1" dirty="0">
                  <a:solidFill>
                    <a:schemeClr val="bg1"/>
                  </a:solidFill>
                  <a:latin typeface="Palatino Linotype" pitchFamily="18" charset="0"/>
                  <a:cs typeface="Arial" pitchFamily="34" charset="0"/>
                </a:rPr>
                <a:t>:18</a:t>
              </a:r>
              <a:endParaRPr lang="ru-RU" sz="1500" b="1" dirty="0">
                <a:solidFill>
                  <a:schemeClr val="bg1"/>
                </a:solidFill>
                <a:latin typeface="Palatino Linotype" pitchFamily="18" charset="0"/>
              </a:endParaRPr>
            </a:p>
          </p:txBody>
        </p:sp>
        <p:sp>
          <p:nvSpPr>
            <p:cNvPr id="98" name="Овал 97"/>
            <p:cNvSpPr/>
            <p:nvPr/>
          </p:nvSpPr>
          <p:spPr>
            <a:xfrm>
              <a:off x="8228416" y="1009216"/>
              <a:ext cx="684076" cy="648072"/>
            </a:xfrm>
            <a:prstGeom prst="ellipse">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100" b="1" dirty="0">
                <a:latin typeface="Palatino Linotype" pitchFamily="18" charset="0"/>
              </a:endParaRPr>
            </a:p>
          </p:txBody>
        </p:sp>
        <p:sp>
          <p:nvSpPr>
            <p:cNvPr id="99" name="TextBox 98"/>
            <p:cNvSpPr txBox="1"/>
            <p:nvPr/>
          </p:nvSpPr>
          <p:spPr>
            <a:xfrm>
              <a:off x="8247288" y="1155497"/>
              <a:ext cx="592951" cy="311624"/>
            </a:xfrm>
            <a:prstGeom prst="rect">
              <a:avLst/>
            </a:prstGeom>
            <a:noFill/>
          </p:spPr>
          <p:txBody>
            <a:bodyPr wrap="none" rtlCol="0">
              <a:spAutoFit/>
            </a:bodyPr>
            <a:lstStyle/>
            <a:p>
              <a:r>
                <a:rPr lang="ru-RU" sz="2100" b="1" dirty="0">
                  <a:solidFill>
                    <a:schemeClr val="bg1"/>
                  </a:solidFill>
                  <a:latin typeface="Palatino Linotype" pitchFamily="18" charset="0"/>
                </a:rPr>
                <a:t>13:00</a:t>
              </a:r>
              <a:endParaRPr lang="ru-RU" sz="2100" b="1" dirty="0">
                <a:solidFill>
                  <a:schemeClr val="bg1"/>
                </a:solidFill>
                <a:latin typeface="Palatino Linotype" pitchFamily="18" charset="0"/>
                <a:cs typeface="Arial" pitchFamily="34" charset="0"/>
              </a:endParaRPr>
            </a:p>
          </p:txBody>
        </p:sp>
        <p:sp>
          <p:nvSpPr>
            <p:cNvPr id="33" name="TextBox 32"/>
            <p:cNvSpPr txBox="1"/>
            <p:nvPr/>
          </p:nvSpPr>
          <p:spPr>
            <a:xfrm>
              <a:off x="5794850" y="1657288"/>
              <a:ext cx="1118611" cy="430887"/>
            </a:xfrm>
            <a:prstGeom prst="rect">
              <a:avLst/>
            </a:prstGeom>
            <a:noFill/>
          </p:spPr>
          <p:txBody>
            <a:bodyPr wrap="square" rtlCol="0">
              <a:spAutoFit/>
            </a:bodyPr>
            <a:lstStyle/>
            <a:p>
              <a:pPr algn="ctr"/>
              <a:r>
                <a:rPr lang="ru-RU" sz="1500" dirty="0">
                  <a:solidFill>
                    <a:schemeClr val="tx2">
                      <a:lumMod val="75000"/>
                    </a:schemeClr>
                  </a:solidFill>
                  <a:latin typeface="Palatino Linotype" pitchFamily="18" charset="0"/>
                </a:rPr>
                <a:t>3-минутный перерыв</a:t>
              </a:r>
              <a:endParaRPr lang="ru-RU" sz="1500" dirty="0">
                <a:solidFill>
                  <a:schemeClr val="tx2">
                    <a:lumMod val="75000"/>
                  </a:schemeClr>
                </a:solidFill>
                <a:latin typeface="Palatino Linotype" pitchFamily="18" charset="0"/>
                <a:cs typeface="Arial" pitchFamily="34" charset="0"/>
              </a:endParaRPr>
            </a:p>
          </p:txBody>
        </p:sp>
        <p:sp>
          <p:nvSpPr>
            <p:cNvPr id="36" name="Овал 35"/>
            <p:cNvSpPr/>
            <p:nvPr/>
          </p:nvSpPr>
          <p:spPr>
            <a:xfrm>
              <a:off x="3795822" y="1028142"/>
              <a:ext cx="684076" cy="648072"/>
            </a:xfrm>
            <a:prstGeom prst="ellipse">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100" b="1" dirty="0">
                <a:latin typeface="Palatino Linotype" pitchFamily="18" charset="0"/>
              </a:endParaRPr>
            </a:p>
          </p:txBody>
        </p:sp>
        <p:sp>
          <p:nvSpPr>
            <p:cNvPr id="37" name="TextBox 36"/>
            <p:cNvSpPr txBox="1"/>
            <p:nvPr/>
          </p:nvSpPr>
          <p:spPr>
            <a:xfrm>
              <a:off x="3813176" y="1178848"/>
              <a:ext cx="592951" cy="311624"/>
            </a:xfrm>
            <a:prstGeom prst="rect">
              <a:avLst/>
            </a:prstGeom>
            <a:noFill/>
          </p:spPr>
          <p:txBody>
            <a:bodyPr wrap="none" rtlCol="0">
              <a:spAutoFit/>
            </a:bodyPr>
            <a:lstStyle/>
            <a:p>
              <a:r>
                <a:rPr lang="ru-RU" sz="2100" b="1" dirty="0">
                  <a:solidFill>
                    <a:schemeClr val="bg1"/>
                  </a:solidFill>
                  <a:latin typeface="Palatino Linotype" pitchFamily="18" charset="0"/>
                </a:rPr>
                <a:t>11:00</a:t>
              </a:r>
              <a:endParaRPr lang="ru-RU" sz="2100" b="1" dirty="0">
                <a:solidFill>
                  <a:schemeClr val="bg1"/>
                </a:solidFill>
                <a:latin typeface="Palatino Linotype" pitchFamily="18" charset="0"/>
                <a:cs typeface="Arial" pitchFamily="34" charset="0"/>
              </a:endParaRPr>
            </a:p>
          </p:txBody>
        </p:sp>
        <p:sp>
          <p:nvSpPr>
            <p:cNvPr id="38" name="TextBox 37"/>
            <p:cNvSpPr txBox="1"/>
            <p:nvPr/>
          </p:nvSpPr>
          <p:spPr>
            <a:xfrm>
              <a:off x="3399683" y="1852804"/>
              <a:ext cx="1476353" cy="507831"/>
            </a:xfrm>
            <a:prstGeom prst="rect">
              <a:avLst/>
            </a:prstGeom>
            <a:noFill/>
          </p:spPr>
          <p:txBody>
            <a:bodyPr wrap="square" rtlCol="0">
              <a:spAutoFit/>
            </a:bodyPr>
            <a:lstStyle/>
            <a:p>
              <a:pPr algn="ctr"/>
              <a:r>
                <a:rPr lang="ru-RU" sz="1900" b="1" dirty="0">
                  <a:solidFill>
                    <a:schemeClr val="tx2">
                      <a:lumMod val="75000"/>
                    </a:schemeClr>
                  </a:solidFill>
                  <a:latin typeface="Palatino Linotype" pitchFamily="18" charset="0"/>
                </a:rPr>
                <a:t>15-минуттық </a:t>
              </a:r>
              <a:r>
                <a:rPr lang="ru-RU" sz="1900" b="1" dirty="0" err="1">
                  <a:solidFill>
                    <a:schemeClr val="tx2">
                      <a:lumMod val="75000"/>
                    </a:schemeClr>
                  </a:solidFill>
                  <a:latin typeface="Palatino Linotype" pitchFamily="18" charset="0"/>
                </a:rPr>
                <a:t>үзіліс</a:t>
              </a:r>
              <a:endParaRPr lang="ru-RU" sz="1900" b="1" dirty="0">
                <a:solidFill>
                  <a:schemeClr val="tx2">
                    <a:lumMod val="75000"/>
                  </a:schemeClr>
                </a:solidFill>
                <a:latin typeface="Palatino Linotype" pitchFamily="18" charset="0"/>
                <a:cs typeface="Arial" pitchFamily="34" charset="0"/>
              </a:endParaRPr>
            </a:p>
          </p:txBody>
        </p:sp>
        <p:sp>
          <p:nvSpPr>
            <p:cNvPr id="6" name="Равнобедренный треугольник 5"/>
            <p:cNvSpPr/>
            <p:nvPr/>
          </p:nvSpPr>
          <p:spPr>
            <a:xfrm rot="10800000" flipV="1">
              <a:off x="1452190" y="2374909"/>
              <a:ext cx="6177818" cy="432048"/>
            </a:xfrm>
            <a:prstGeom prst="triangle">
              <a:avLst/>
            </a:prstGeom>
            <a:solidFill>
              <a:schemeClr val="accent5">
                <a:lumMod val="40000"/>
                <a:lumOff val="60000"/>
              </a:schemeClr>
            </a:solidFill>
            <a:ln>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0" name="TextBox 49"/>
            <p:cNvSpPr txBox="1"/>
            <p:nvPr/>
          </p:nvSpPr>
          <p:spPr>
            <a:xfrm>
              <a:off x="3813176" y="2427734"/>
              <a:ext cx="1427314" cy="380873"/>
            </a:xfrm>
            <a:prstGeom prst="rect">
              <a:avLst/>
            </a:prstGeom>
            <a:noFill/>
          </p:spPr>
          <p:txBody>
            <a:bodyPr wrap="none" rtlCol="0">
              <a:spAutoFit/>
            </a:bodyPr>
            <a:lstStyle/>
            <a:p>
              <a:r>
                <a:rPr lang="ru-RU" sz="2700" b="1" dirty="0">
                  <a:latin typeface="Palatino Linotype" pitchFamily="18" charset="0"/>
                </a:rPr>
                <a:t>240 минут</a:t>
              </a:r>
              <a:endParaRPr lang="ru-RU" sz="2700" b="1" dirty="0">
                <a:latin typeface="Palatino Linotype" pitchFamily="18" charset="0"/>
                <a:cs typeface="Arial" pitchFamily="34" charset="0"/>
              </a:endParaRPr>
            </a:p>
          </p:txBody>
        </p:sp>
      </p:grpSp>
      <p:grpSp>
        <p:nvGrpSpPr>
          <p:cNvPr id="3" name="Группа 2"/>
          <p:cNvGrpSpPr/>
          <p:nvPr/>
        </p:nvGrpSpPr>
        <p:grpSpPr>
          <a:xfrm>
            <a:off x="659264" y="3995898"/>
            <a:ext cx="6062045" cy="2301666"/>
            <a:chOff x="494445" y="2996923"/>
            <a:chExt cx="4546534" cy="1726249"/>
          </a:xfrm>
        </p:grpSpPr>
        <p:cxnSp>
          <p:nvCxnSpPr>
            <p:cNvPr id="85" name="Прямая соединительная линия 84"/>
            <p:cNvCxnSpPr/>
            <p:nvPr/>
          </p:nvCxnSpPr>
          <p:spPr>
            <a:xfrm flipH="1">
              <a:off x="951452" y="3332499"/>
              <a:ext cx="3469512"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39" name="Овал 38"/>
            <p:cNvSpPr/>
            <p:nvPr/>
          </p:nvSpPr>
          <p:spPr>
            <a:xfrm>
              <a:off x="494445" y="3068931"/>
              <a:ext cx="504056" cy="504056"/>
            </a:xfrm>
            <a:prstGeom prst="ellipse">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0" name="TextBox 39"/>
            <p:cNvSpPr txBox="1"/>
            <p:nvPr/>
          </p:nvSpPr>
          <p:spPr>
            <a:xfrm>
              <a:off x="496440" y="3193588"/>
              <a:ext cx="463108" cy="242374"/>
            </a:xfrm>
            <a:prstGeom prst="rect">
              <a:avLst/>
            </a:prstGeom>
            <a:noFill/>
          </p:spPr>
          <p:txBody>
            <a:bodyPr wrap="none" rtlCol="0">
              <a:spAutoFit/>
            </a:bodyPr>
            <a:lstStyle/>
            <a:p>
              <a:r>
                <a:rPr lang="ru-RU" sz="1500" b="1" dirty="0">
                  <a:solidFill>
                    <a:schemeClr val="bg1"/>
                  </a:solidFill>
                  <a:latin typeface="Palatino Linotype" pitchFamily="18" charset="0"/>
                </a:rPr>
                <a:t>13:00</a:t>
              </a:r>
              <a:endParaRPr lang="ru-RU" sz="1500" b="1" dirty="0">
                <a:solidFill>
                  <a:schemeClr val="bg1"/>
                </a:solidFill>
                <a:latin typeface="Palatino Linotype" pitchFamily="18" charset="0"/>
                <a:cs typeface="Arial" pitchFamily="34" charset="0"/>
              </a:endParaRPr>
            </a:p>
          </p:txBody>
        </p:sp>
        <p:sp>
          <p:nvSpPr>
            <p:cNvPr id="42" name="Овал 41"/>
            <p:cNvSpPr/>
            <p:nvPr/>
          </p:nvSpPr>
          <p:spPr>
            <a:xfrm>
              <a:off x="2114638" y="2996923"/>
              <a:ext cx="684076" cy="648072"/>
            </a:xfrm>
            <a:prstGeom prst="ellipse">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100" b="1" dirty="0">
                <a:latin typeface="Palatino Linotype" pitchFamily="18" charset="0"/>
              </a:endParaRPr>
            </a:p>
          </p:txBody>
        </p:sp>
        <p:sp>
          <p:nvSpPr>
            <p:cNvPr id="43" name="TextBox 42"/>
            <p:cNvSpPr txBox="1"/>
            <p:nvPr/>
          </p:nvSpPr>
          <p:spPr>
            <a:xfrm>
              <a:off x="2133510" y="3163222"/>
              <a:ext cx="592951" cy="311623"/>
            </a:xfrm>
            <a:prstGeom prst="rect">
              <a:avLst/>
            </a:prstGeom>
            <a:noFill/>
          </p:spPr>
          <p:txBody>
            <a:bodyPr wrap="none" rtlCol="0">
              <a:spAutoFit/>
            </a:bodyPr>
            <a:lstStyle/>
            <a:p>
              <a:r>
                <a:rPr lang="ru-RU" sz="2100" b="1" dirty="0">
                  <a:solidFill>
                    <a:schemeClr val="bg1"/>
                  </a:solidFill>
                  <a:latin typeface="Palatino Linotype" pitchFamily="18" charset="0"/>
                </a:rPr>
                <a:t>13:05</a:t>
              </a:r>
              <a:endParaRPr lang="ru-RU" sz="2100" b="1" dirty="0">
                <a:solidFill>
                  <a:schemeClr val="bg1"/>
                </a:solidFill>
                <a:latin typeface="Palatino Linotype" pitchFamily="18" charset="0"/>
                <a:cs typeface="Arial" pitchFamily="34" charset="0"/>
              </a:endParaRPr>
            </a:p>
          </p:txBody>
        </p:sp>
        <p:sp>
          <p:nvSpPr>
            <p:cNvPr id="44" name="TextBox 43"/>
            <p:cNvSpPr txBox="1"/>
            <p:nvPr/>
          </p:nvSpPr>
          <p:spPr>
            <a:xfrm>
              <a:off x="1669536" y="3835141"/>
              <a:ext cx="1567199" cy="507831"/>
            </a:xfrm>
            <a:prstGeom prst="rect">
              <a:avLst/>
            </a:prstGeom>
            <a:noFill/>
          </p:spPr>
          <p:txBody>
            <a:bodyPr wrap="square" rtlCol="0">
              <a:spAutoFit/>
            </a:bodyPr>
            <a:lstStyle/>
            <a:p>
              <a:pPr algn="ctr"/>
              <a:r>
                <a:rPr lang="ru-RU" sz="1900" b="1" dirty="0" err="1">
                  <a:solidFill>
                    <a:schemeClr val="tx2">
                      <a:lumMod val="75000"/>
                    </a:schemeClr>
                  </a:solidFill>
                  <a:latin typeface="Palatino Linotype" pitchFamily="18" charset="0"/>
                </a:rPr>
                <a:t>Апелляцияның</a:t>
              </a:r>
              <a:r>
                <a:rPr lang="ru-RU" sz="1900" b="1" dirty="0">
                  <a:solidFill>
                    <a:schemeClr val="tx2">
                      <a:lumMod val="75000"/>
                    </a:schemeClr>
                  </a:solidFill>
                  <a:latin typeface="Palatino Linotype" pitchFamily="18" charset="0"/>
                </a:rPr>
                <a:t> </a:t>
              </a:r>
              <a:r>
                <a:rPr lang="ru-RU" sz="1900" b="1" dirty="0" err="1">
                  <a:solidFill>
                    <a:schemeClr val="tx2">
                      <a:lumMod val="75000"/>
                    </a:schemeClr>
                  </a:solidFill>
                  <a:latin typeface="Palatino Linotype" pitchFamily="18" charset="0"/>
                </a:rPr>
                <a:t>басталуы</a:t>
              </a:r>
              <a:endParaRPr lang="ru-RU" sz="1900" b="1" dirty="0">
                <a:solidFill>
                  <a:schemeClr val="tx2">
                    <a:lumMod val="75000"/>
                  </a:schemeClr>
                </a:solidFill>
                <a:latin typeface="Palatino Linotype" pitchFamily="18" charset="0"/>
                <a:cs typeface="Arial" pitchFamily="34" charset="0"/>
              </a:endParaRPr>
            </a:p>
          </p:txBody>
        </p:sp>
        <p:sp>
          <p:nvSpPr>
            <p:cNvPr id="45" name="Овал 44"/>
            <p:cNvSpPr/>
            <p:nvPr/>
          </p:nvSpPr>
          <p:spPr>
            <a:xfrm>
              <a:off x="3914850" y="2996923"/>
              <a:ext cx="684076" cy="648072"/>
            </a:xfrm>
            <a:prstGeom prst="ellipse">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100" b="1" dirty="0">
                <a:latin typeface="Palatino Linotype" pitchFamily="18" charset="0"/>
              </a:endParaRPr>
            </a:p>
          </p:txBody>
        </p:sp>
        <p:sp>
          <p:nvSpPr>
            <p:cNvPr id="46" name="TextBox 45"/>
            <p:cNvSpPr txBox="1"/>
            <p:nvPr/>
          </p:nvSpPr>
          <p:spPr>
            <a:xfrm>
              <a:off x="3940107" y="3155116"/>
              <a:ext cx="592951" cy="311623"/>
            </a:xfrm>
            <a:prstGeom prst="rect">
              <a:avLst/>
            </a:prstGeom>
            <a:noFill/>
          </p:spPr>
          <p:txBody>
            <a:bodyPr wrap="none" rtlCol="0">
              <a:spAutoFit/>
            </a:bodyPr>
            <a:lstStyle/>
            <a:p>
              <a:r>
                <a:rPr lang="ru-RU" sz="2100" b="1" dirty="0">
                  <a:solidFill>
                    <a:schemeClr val="bg1"/>
                  </a:solidFill>
                  <a:latin typeface="Palatino Linotype" pitchFamily="18" charset="0"/>
                </a:rPr>
                <a:t>13:35</a:t>
              </a:r>
              <a:endParaRPr lang="ru-RU" sz="2100" b="1" dirty="0">
                <a:solidFill>
                  <a:schemeClr val="bg1"/>
                </a:solidFill>
                <a:latin typeface="Palatino Linotype" pitchFamily="18" charset="0"/>
                <a:cs typeface="Arial" pitchFamily="34" charset="0"/>
              </a:endParaRPr>
            </a:p>
          </p:txBody>
        </p:sp>
        <p:sp>
          <p:nvSpPr>
            <p:cNvPr id="47" name="TextBox 46"/>
            <p:cNvSpPr txBox="1"/>
            <p:nvPr/>
          </p:nvSpPr>
          <p:spPr>
            <a:xfrm>
              <a:off x="3399682" y="3835141"/>
              <a:ext cx="1641297" cy="523220"/>
            </a:xfrm>
            <a:prstGeom prst="rect">
              <a:avLst/>
            </a:prstGeom>
            <a:noFill/>
          </p:spPr>
          <p:txBody>
            <a:bodyPr wrap="square" rtlCol="0">
              <a:spAutoFit/>
            </a:bodyPr>
            <a:lstStyle/>
            <a:p>
              <a:pPr algn="ctr"/>
              <a:r>
                <a:rPr lang="ru-RU" sz="1900" b="1" dirty="0" err="1">
                  <a:solidFill>
                    <a:schemeClr val="tx2">
                      <a:lumMod val="75000"/>
                    </a:schemeClr>
                  </a:solidFill>
                  <a:latin typeface="Palatino Linotype" pitchFamily="18" charset="0"/>
                </a:rPr>
                <a:t>Апелляцияның</a:t>
              </a:r>
              <a:r>
                <a:rPr lang="ru-RU" sz="1900" b="1" dirty="0">
                  <a:solidFill>
                    <a:schemeClr val="tx2">
                      <a:lumMod val="75000"/>
                    </a:schemeClr>
                  </a:solidFill>
                  <a:latin typeface="Palatino Linotype" pitchFamily="18" charset="0"/>
                </a:rPr>
                <a:t> </a:t>
              </a:r>
              <a:r>
                <a:rPr lang="ru-RU" sz="1900" b="1" dirty="0" err="1">
                  <a:solidFill>
                    <a:schemeClr val="tx2">
                      <a:lumMod val="75000"/>
                    </a:schemeClr>
                  </a:solidFill>
                  <a:latin typeface="Palatino Linotype" pitchFamily="18" charset="0"/>
                </a:rPr>
                <a:t>аяқталуы</a:t>
              </a:r>
              <a:endParaRPr lang="ru-RU" sz="1900" b="1" dirty="0">
                <a:solidFill>
                  <a:schemeClr val="tx2">
                    <a:lumMod val="75000"/>
                  </a:schemeClr>
                </a:solidFill>
                <a:latin typeface="Palatino Linotype" pitchFamily="18" charset="0"/>
                <a:cs typeface="Arial" pitchFamily="34" charset="0"/>
              </a:endParaRPr>
            </a:p>
          </p:txBody>
        </p:sp>
        <p:sp>
          <p:nvSpPr>
            <p:cNvPr id="51" name="Равнобедренный треугольник 50"/>
            <p:cNvSpPr/>
            <p:nvPr/>
          </p:nvSpPr>
          <p:spPr>
            <a:xfrm rot="10800000" flipV="1">
              <a:off x="1905640" y="4299942"/>
              <a:ext cx="2870672" cy="412865"/>
            </a:xfrm>
            <a:prstGeom prst="triangle">
              <a:avLst/>
            </a:prstGeom>
            <a:solidFill>
              <a:schemeClr val="accent5">
                <a:lumMod val="40000"/>
                <a:lumOff val="60000"/>
              </a:schemeClr>
            </a:solidFill>
            <a:ln>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2" name="TextBox 51"/>
            <p:cNvSpPr txBox="1"/>
            <p:nvPr/>
          </p:nvSpPr>
          <p:spPr>
            <a:xfrm>
              <a:off x="2677172" y="4342299"/>
              <a:ext cx="1297471" cy="380873"/>
            </a:xfrm>
            <a:prstGeom prst="rect">
              <a:avLst/>
            </a:prstGeom>
            <a:noFill/>
          </p:spPr>
          <p:txBody>
            <a:bodyPr wrap="none" rtlCol="0">
              <a:spAutoFit/>
            </a:bodyPr>
            <a:lstStyle/>
            <a:p>
              <a:r>
                <a:rPr lang="ru-RU" sz="2700" b="1" dirty="0">
                  <a:latin typeface="Palatino Linotype" pitchFamily="18" charset="0"/>
                </a:rPr>
                <a:t>30 минут</a:t>
              </a:r>
              <a:endParaRPr lang="ru-RU" sz="2700" b="1" dirty="0">
                <a:latin typeface="Palatino Linotype" pitchFamily="18" charset="0"/>
                <a:cs typeface="Arial" pitchFamily="34" charset="0"/>
              </a:endParaRPr>
            </a:p>
          </p:txBody>
        </p:sp>
      </p:grpSp>
      <p:sp>
        <p:nvSpPr>
          <p:cNvPr id="7" name="Скругленный прямоугольник 6"/>
          <p:cNvSpPr/>
          <p:nvPr/>
        </p:nvSpPr>
        <p:spPr>
          <a:xfrm>
            <a:off x="7551635" y="4005068"/>
            <a:ext cx="3744416" cy="1785364"/>
          </a:xfrm>
          <a:prstGeom prst="roundRect">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endParaRPr lang="ru-RU"/>
          </a:p>
        </p:txBody>
      </p:sp>
      <p:sp>
        <p:nvSpPr>
          <p:cNvPr id="54" name="TextBox 53"/>
          <p:cNvSpPr txBox="1"/>
          <p:nvPr/>
        </p:nvSpPr>
        <p:spPr>
          <a:xfrm>
            <a:off x="7727163" y="4197698"/>
            <a:ext cx="3393361" cy="1000270"/>
          </a:xfrm>
          <a:prstGeom prst="rect">
            <a:avLst/>
          </a:prstGeom>
          <a:noFill/>
        </p:spPr>
        <p:txBody>
          <a:bodyPr wrap="square" lIns="121917" tIns="60958" rIns="121917" bIns="60958" rtlCol="0">
            <a:spAutoFit/>
          </a:bodyPr>
          <a:lstStyle/>
          <a:p>
            <a:pPr algn="ctr"/>
            <a:r>
              <a:rPr lang="kk-KZ" sz="1900" b="1" dirty="0">
                <a:solidFill>
                  <a:srgbClr val="FFFF00"/>
                </a:solidFill>
                <a:latin typeface="Palatino Linotype" pitchFamily="18" charset="0"/>
              </a:rPr>
              <a:t>АПЕЛЛЯЦИЯНЫ ЕСЕПКЕ АЛҒАНДА ҰБТ-НЫҢ ЖАЛПЫ ҰЗАҚТЫҒЫ</a:t>
            </a:r>
            <a:endParaRPr lang="ru-RU" sz="1900" b="1" dirty="0">
              <a:solidFill>
                <a:srgbClr val="FFFF00"/>
              </a:solidFill>
              <a:latin typeface="Palatino Linotype" pitchFamily="18" charset="0"/>
              <a:cs typeface="Arial" pitchFamily="34" charset="0"/>
            </a:endParaRPr>
          </a:p>
        </p:txBody>
      </p:sp>
      <p:sp>
        <p:nvSpPr>
          <p:cNvPr id="55" name="TextBox 54"/>
          <p:cNvSpPr txBox="1"/>
          <p:nvPr/>
        </p:nvSpPr>
        <p:spPr>
          <a:xfrm>
            <a:off x="8293148" y="5213717"/>
            <a:ext cx="2334912" cy="615553"/>
          </a:xfrm>
          <a:prstGeom prst="rect">
            <a:avLst/>
          </a:prstGeom>
          <a:noFill/>
        </p:spPr>
        <p:txBody>
          <a:bodyPr wrap="square" lIns="121917" tIns="60958" rIns="121917" bIns="60958" rtlCol="0">
            <a:spAutoFit/>
          </a:bodyPr>
          <a:lstStyle/>
          <a:p>
            <a:pPr algn="ctr"/>
            <a:r>
              <a:rPr lang="ru-RU" sz="3200" b="1" dirty="0">
                <a:solidFill>
                  <a:schemeClr val="bg1"/>
                </a:solidFill>
                <a:latin typeface="Palatino Linotype" pitchFamily="18" charset="0"/>
              </a:rPr>
              <a:t>27</a:t>
            </a:r>
            <a:r>
              <a:rPr lang="en-US" sz="3200" b="1" dirty="0">
                <a:solidFill>
                  <a:schemeClr val="bg1"/>
                </a:solidFill>
                <a:latin typeface="Palatino Linotype" pitchFamily="18" charset="0"/>
              </a:rPr>
              <a:t>0</a:t>
            </a:r>
            <a:r>
              <a:rPr lang="ru-RU" sz="3200" b="1" dirty="0">
                <a:solidFill>
                  <a:schemeClr val="bg1"/>
                </a:solidFill>
                <a:latin typeface="Palatino Linotype" pitchFamily="18" charset="0"/>
              </a:rPr>
              <a:t> минут</a:t>
            </a:r>
            <a:endParaRPr lang="ru-RU" sz="3200" b="1" dirty="0">
              <a:solidFill>
                <a:schemeClr val="bg1"/>
              </a:solidFill>
              <a:latin typeface="Palatino Linotype" pitchFamily="18" charset="0"/>
              <a:cs typeface="Arial" pitchFamily="34" charset="0"/>
            </a:endParaRPr>
          </a:p>
        </p:txBody>
      </p:sp>
      <p:sp>
        <p:nvSpPr>
          <p:cNvPr id="53" name="TextBox 52"/>
          <p:cNvSpPr txBox="1"/>
          <p:nvPr/>
        </p:nvSpPr>
        <p:spPr>
          <a:xfrm>
            <a:off x="6282066" y="2209721"/>
            <a:ext cx="1545239" cy="553999"/>
          </a:xfrm>
          <a:prstGeom prst="rect">
            <a:avLst/>
          </a:prstGeom>
          <a:noFill/>
        </p:spPr>
        <p:txBody>
          <a:bodyPr wrap="square" rtlCol="0">
            <a:spAutoFit/>
          </a:bodyPr>
          <a:lstStyle/>
          <a:p>
            <a:pPr algn="ctr"/>
            <a:r>
              <a:rPr lang="ru-RU" sz="1500" dirty="0">
                <a:solidFill>
                  <a:schemeClr val="tx2">
                    <a:lumMod val="75000"/>
                  </a:schemeClr>
                </a:solidFill>
                <a:latin typeface="Palatino Linotype" pitchFamily="18" charset="0"/>
              </a:rPr>
              <a:t>ҰБТ-</a:t>
            </a:r>
            <a:r>
              <a:rPr lang="ru-RU" sz="1500" dirty="0" err="1">
                <a:solidFill>
                  <a:schemeClr val="tx2">
                    <a:lumMod val="75000"/>
                  </a:schemeClr>
                </a:solidFill>
                <a:latin typeface="Palatino Linotype" pitchFamily="18" charset="0"/>
              </a:rPr>
              <a:t>ның</a:t>
            </a:r>
            <a:r>
              <a:rPr lang="ru-RU" sz="1500" dirty="0">
                <a:solidFill>
                  <a:schemeClr val="tx2">
                    <a:lumMod val="75000"/>
                  </a:schemeClr>
                </a:solidFill>
                <a:latin typeface="Palatino Linotype" pitchFamily="18" charset="0"/>
              </a:rPr>
              <a:t> </a:t>
            </a:r>
            <a:r>
              <a:rPr lang="ru-RU" sz="1500" dirty="0" err="1">
                <a:solidFill>
                  <a:schemeClr val="tx2">
                    <a:lumMod val="75000"/>
                  </a:schemeClr>
                </a:solidFill>
                <a:latin typeface="Palatino Linotype" pitchFamily="18" charset="0"/>
              </a:rPr>
              <a:t>жалғасуы</a:t>
            </a:r>
            <a:endParaRPr lang="ru-RU" sz="1500" dirty="0">
              <a:solidFill>
                <a:schemeClr val="tx2">
                  <a:lumMod val="75000"/>
                </a:schemeClr>
              </a:solidFill>
              <a:latin typeface="Palatino Linotype" pitchFamily="18" charset="0"/>
              <a:cs typeface="Arial" pitchFamily="34" charset="0"/>
            </a:endParaRPr>
          </a:p>
        </p:txBody>
      </p:sp>
      <p:sp>
        <p:nvSpPr>
          <p:cNvPr id="56" name="TextBox 55"/>
          <p:cNvSpPr txBox="1"/>
          <p:nvPr/>
        </p:nvSpPr>
        <p:spPr>
          <a:xfrm>
            <a:off x="9117114" y="2209721"/>
            <a:ext cx="1545239" cy="553999"/>
          </a:xfrm>
          <a:prstGeom prst="rect">
            <a:avLst/>
          </a:prstGeom>
          <a:noFill/>
        </p:spPr>
        <p:txBody>
          <a:bodyPr wrap="square" rtlCol="0">
            <a:spAutoFit/>
          </a:bodyPr>
          <a:lstStyle/>
          <a:p>
            <a:pPr algn="ctr"/>
            <a:r>
              <a:rPr lang="ru-RU" sz="1500" dirty="0">
                <a:solidFill>
                  <a:schemeClr val="tx2">
                    <a:lumMod val="75000"/>
                  </a:schemeClr>
                </a:solidFill>
                <a:latin typeface="Palatino Linotype" pitchFamily="18" charset="0"/>
              </a:rPr>
              <a:t>ҰБТ-</a:t>
            </a:r>
            <a:r>
              <a:rPr lang="ru-RU" sz="1500" dirty="0" err="1">
                <a:solidFill>
                  <a:schemeClr val="tx2">
                    <a:lumMod val="75000"/>
                  </a:schemeClr>
                </a:solidFill>
                <a:latin typeface="Palatino Linotype" pitchFamily="18" charset="0"/>
              </a:rPr>
              <a:t>ның</a:t>
            </a:r>
            <a:r>
              <a:rPr lang="ru-RU" sz="1500" dirty="0">
                <a:solidFill>
                  <a:schemeClr val="tx2">
                    <a:lumMod val="75000"/>
                  </a:schemeClr>
                </a:solidFill>
                <a:latin typeface="Palatino Linotype" pitchFamily="18" charset="0"/>
              </a:rPr>
              <a:t> </a:t>
            </a:r>
            <a:r>
              <a:rPr lang="ru-RU" sz="1500" dirty="0" err="1">
                <a:solidFill>
                  <a:schemeClr val="tx2">
                    <a:lumMod val="75000"/>
                  </a:schemeClr>
                </a:solidFill>
                <a:latin typeface="Palatino Linotype" pitchFamily="18" charset="0"/>
              </a:rPr>
              <a:t>жалғасуы</a:t>
            </a:r>
            <a:endParaRPr lang="ru-RU" sz="1500" dirty="0">
              <a:solidFill>
                <a:schemeClr val="tx2">
                  <a:lumMod val="75000"/>
                </a:schemeClr>
              </a:solidFill>
              <a:latin typeface="Palatino Linotype" pitchFamily="18" charset="0"/>
              <a:cs typeface="Arial" pitchFamily="34" charset="0"/>
            </a:endParaRPr>
          </a:p>
        </p:txBody>
      </p:sp>
    </p:spTree>
    <p:extLst>
      <p:ext uri="{BB962C8B-B14F-4D97-AF65-F5344CB8AC3E}">
        <p14:creationId xmlns:p14="http://schemas.microsoft.com/office/powerpoint/2010/main" val="21322581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a:extLst>
              <a:ext uri="{FF2B5EF4-FFF2-40B4-BE49-F238E27FC236}">
                <a16:creationId xmlns:a16="http://schemas.microsoft.com/office/drawing/2014/main" id="{25E6E304-EB0A-4122-9A41-3D6E9899240B}"/>
              </a:ext>
            </a:extLst>
          </p:cNvPr>
          <p:cNvSpPr/>
          <p:nvPr/>
        </p:nvSpPr>
        <p:spPr>
          <a:xfrm>
            <a:off x="3" y="-1"/>
            <a:ext cx="12192000" cy="12283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3200" b="1" dirty="0">
              <a:solidFill>
                <a:schemeClr val="accent1"/>
              </a:solidFill>
              <a:latin typeface="Arial Narrow" panose="020B0606020202030204" pitchFamily="34" charset="0"/>
            </a:endParaRPr>
          </a:p>
        </p:txBody>
      </p:sp>
      <p:sp>
        <p:nvSpPr>
          <p:cNvPr id="3" name="Объект 2"/>
          <p:cNvSpPr>
            <a:spLocks noGrp="1"/>
          </p:cNvSpPr>
          <p:nvPr>
            <p:ph idx="1"/>
          </p:nvPr>
        </p:nvSpPr>
        <p:spPr>
          <a:xfrm>
            <a:off x="327546" y="1381842"/>
            <a:ext cx="11668836" cy="4827890"/>
          </a:xfrm>
        </p:spPr>
        <p:txBody>
          <a:bodyPr>
            <a:noAutofit/>
          </a:bodyPr>
          <a:lstStyle/>
          <a:p>
            <a:r>
              <a:rPr lang="kk-KZ" sz="2000" dirty="0">
                <a:latin typeface="Palatino Linotype" pitchFamily="18" charset="0"/>
              </a:rPr>
              <a:t>Тестілеу уақыты – </a:t>
            </a:r>
            <a:r>
              <a:rPr lang="kk-KZ" sz="2000" dirty="0">
                <a:solidFill>
                  <a:srgbClr val="00B050"/>
                </a:solidFill>
                <a:latin typeface="Palatino Linotype" pitchFamily="18" charset="0"/>
              </a:rPr>
              <a:t>240 минут</a:t>
            </a:r>
            <a:r>
              <a:rPr lang="kk-KZ" sz="2400" dirty="0">
                <a:latin typeface="Palatino Linotype" pitchFamily="18" charset="0"/>
              </a:rPr>
              <a:t>.</a:t>
            </a:r>
          </a:p>
          <a:p>
            <a:r>
              <a:rPr lang="kk-KZ" sz="1600" i="1" dirty="0">
                <a:solidFill>
                  <a:srgbClr val="00B050"/>
                </a:solidFill>
                <a:latin typeface="Palatino Linotype" pitchFamily="18" charset="0"/>
              </a:rPr>
              <a:t>Тестілеудің 60 минуты өткеннен кейін көзге арналған жаттығуларға және дене жаттығуларына арналған 2 минут көлемінде үзіліс беріледі.</a:t>
            </a:r>
          </a:p>
          <a:p>
            <a:r>
              <a:rPr lang="kk-KZ" sz="1600" i="1" dirty="0">
                <a:solidFill>
                  <a:srgbClr val="00B050"/>
                </a:solidFill>
                <a:latin typeface="Palatino Linotype" pitchFamily="18" charset="0"/>
              </a:rPr>
              <a:t> Тестілеудің 120 минуты өткеннен кейін 15 минут көлемінде үзіліс беріледі;</a:t>
            </a:r>
          </a:p>
          <a:p>
            <a:r>
              <a:rPr lang="kk-KZ" sz="1600" i="1" dirty="0">
                <a:solidFill>
                  <a:srgbClr val="00B050"/>
                </a:solidFill>
                <a:latin typeface="Palatino Linotype" pitchFamily="18" charset="0"/>
              </a:rPr>
              <a:t>Тестілеудің 180 минуты өткеннен кейін көзге арналған жаттығуларға және дене жаттығуларына арналған 3 минут көлемінде үзіліс беріледі.</a:t>
            </a:r>
          </a:p>
          <a:p>
            <a:r>
              <a:rPr lang="kk-KZ" sz="2000" dirty="0">
                <a:latin typeface="Palatino Linotype" pitchFamily="18" charset="0"/>
              </a:rPr>
              <a:t>Шығармашылық дайындықты талап ететін білім беру бағдарламалары топтарының түсушілеріне – </a:t>
            </a:r>
            <a:r>
              <a:rPr lang="kk-KZ" sz="2000" dirty="0">
                <a:solidFill>
                  <a:srgbClr val="00B050"/>
                </a:solidFill>
                <a:latin typeface="Palatino Linotype" pitchFamily="18" charset="0"/>
              </a:rPr>
              <a:t>65 минут</a:t>
            </a:r>
            <a:r>
              <a:rPr lang="kk-KZ" sz="2000" dirty="0">
                <a:latin typeface="Palatino Linotype" pitchFamily="18" charset="0"/>
              </a:rPr>
              <a:t>.</a:t>
            </a:r>
          </a:p>
          <a:p>
            <a:r>
              <a:rPr lang="kk-KZ" sz="2000" dirty="0">
                <a:latin typeface="Palatino Linotype" pitchFamily="18" charset="0"/>
              </a:rPr>
              <a:t>Шығармашылық дайындықты талап ететін білім беру бағдарламалары тобы бойынша білім алушы және басқа білім беру бағдарламалары тобына ауысуға ниет білдірген тұлғаларға – </a:t>
            </a:r>
            <a:r>
              <a:rPr lang="kk-KZ" sz="2000" dirty="0">
                <a:solidFill>
                  <a:srgbClr val="00B050"/>
                </a:solidFill>
                <a:latin typeface="Palatino Linotype" pitchFamily="18" charset="0"/>
              </a:rPr>
              <a:t>130 минут</a:t>
            </a:r>
            <a:r>
              <a:rPr lang="kk-KZ" sz="2000" dirty="0">
                <a:latin typeface="Palatino Linotype" pitchFamily="18" charset="0"/>
              </a:rPr>
              <a:t>.</a:t>
            </a:r>
          </a:p>
          <a:p>
            <a:r>
              <a:rPr lang="kk-KZ" sz="2000" dirty="0">
                <a:latin typeface="Palatino Linotype" pitchFamily="18" charset="0"/>
              </a:rPr>
              <a:t>Қысқартылған оқыту мерзімдерін көздейтін білім беру бағдарламалары бойынша оқуға түсушілер үшін – </a:t>
            </a:r>
            <a:r>
              <a:rPr lang="kk-KZ" sz="2000" dirty="0">
                <a:solidFill>
                  <a:srgbClr val="00B050"/>
                </a:solidFill>
                <a:latin typeface="Palatino Linotype" pitchFamily="18" charset="0"/>
              </a:rPr>
              <a:t>120 минут (2 сағат)</a:t>
            </a:r>
            <a:r>
              <a:rPr lang="kk-KZ" sz="2000" dirty="0">
                <a:latin typeface="Palatino Linotype" pitchFamily="18" charset="0"/>
              </a:rPr>
              <a:t>.</a:t>
            </a:r>
          </a:p>
          <a:p>
            <a:r>
              <a:rPr lang="kk-KZ" sz="2000" dirty="0">
                <a:latin typeface="Palatino Linotype" pitchFamily="18" charset="0"/>
              </a:rPr>
              <a:t>Шығармашылық дайындықты талап ететін, қысқартылған оқыту мерзімдерін көздейтін білім беру бағдарламаларының ұқсас бағыттарына оқуға түсушілер үшін – </a:t>
            </a:r>
            <a:r>
              <a:rPr lang="kk-KZ" sz="2000" dirty="0">
                <a:solidFill>
                  <a:srgbClr val="00B050"/>
                </a:solidFill>
                <a:latin typeface="Palatino Linotype" pitchFamily="18" charset="0"/>
              </a:rPr>
              <a:t>80 минут</a:t>
            </a:r>
            <a:r>
              <a:rPr lang="kk-KZ" sz="2000" dirty="0">
                <a:latin typeface="Palatino Linotype" pitchFamily="18" charset="0"/>
              </a:rPr>
              <a:t>.</a:t>
            </a:r>
          </a:p>
        </p:txBody>
      </p:sp>
      <p:sp>
        <p:nvSpPr>
          <p:cNvPr id="8" name="Заголовок 1"/>
          <p:cNvSpPr txBox="1">
            <a:spLocks/>
          </p:cNvSpPr>
          <p:nvPr/>
        </p:nvSpPr>
        <p:spPr>
          <a:xfrm>
            <a:off x="1045721" y="398125"/>
            <a:ext cx="9913156" cy="432048"/>
          </a:xfrm>
          <a:prstGeom prst="rect">
            <a:avLst/>
          </a:prstGeom>
        </p:spPr>
        <p:txBody>
          <a:bodyPr vert="horz" lIns="121917" tIns="60958" rIns="121917" bIns="60958"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3200" b="1" dirty="0">
                <a:solidFill>
                  <a:schemeClr val="bg1"/>
                </a:solidFill>
                <a:latin typeface="Palatino Linotype" pitchFamily="18" charset="0"/>
              </a:rPr>
              <a:t>ҰБТ </a:t>
            </a:r>
            <a:r>
              <a:rPr lang="ru-RU" sz="3200" b="1" dirty="0" err="1">
                <a:solidFill>
                  <a:schemeClr val="bg1"/>
                </a:solidFill>
                <a:latin typeface="Palatino Linotype" pitchFamily="18" charset="0"/>
              </a:rPr>
              <a:t>ұзақтығы</a:t>
            </a:r>
            <a:endParaRPr lang="ru-RU" sz="3200" b="1" dirty="0">
              <a:solidFill>
                <a:schemeClr val="bg1"/>
              </a:solidFill>
              <a:latin typeface="Palatino Linotype" pitchFamily="18" charset="0"/>
            </a:endParaRPr>
          </a:p>
        </p:txBody>
      </p:sp>
    </p:spTree>
    <p:extLst>
      <p:ext uri="{BB962C8B-B14F-4D97-AF65-F5344CB8AC3E}">
        <p14:creationId xmlns:p14="http://schemas.microsoft.com/office/powerpoint/2010/main" val="13292218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Прямоугольник 22">
            <a:extLst>
              <a:ext uri="{FF2B5EF4-FFF2-40B4-BE49-F238E27FC236}">
                <a16:creationId xmlns:a16="http://schemas.microsoft.com/office/drawing/2014/main" id="{25E6E304-EB0A-4122-9A41-3D6E9899240B}"/>
              </a:ext>
            </a:extLst>
          </p:cNvPr>
          <p:cNvSpPr/>
          <p:nvPr/>
        </p:nvSpPr>
        <p:spPr>
          <a:xfrm>
            <a:off x="3" y="-1"/>
            <a:ext cx="12192000" cy="12283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3200" b="1" dirty="0">
              <a:solidFill>
                <a:schemeClr val="accent1"/>
              </a:solidFill>
              <a:latin typeface="Arial Narrow" panose="020B0606020202030204" pitchFamily="34" charset="0"/>
            </a:endParaRPr>
          </a:p>
        </p:txBody>
      </p:sp>
      <p:sp>
        <p:nvSpPr>
          <p:cNvPr id="5" name="Заголовок 1"/>
          <p:cNvSpPr txBox="1">
            <a:spLocks/>
          </p:cNvSpPr>
          <p:nvPr/>
        </p:nvSpPr>
        <p:spPr>
          <a:xfrm>
            <a:off x="359613" y="391401"/>
            <a:ext cx="11472775" cy="445495"/>
          </a:xfrm>
          <a:prstGeom prst="rect">
            <a:avLst/>
          </a:prstGeom>
        </p:spPr>
        <p:txBody>
          <a:bodyPr vert="horz" lIns="121917" tIns="60958" rIns="121917" bIns="60958"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3200" b="1" dirty="0">
                <a:solidFill>
                  <a:schemeClr val="bg1">
                    <a:lumMod val="95000"/>
                  </a:schemeClr>
                </a:solidFill>
                <a:latin typeface="Palatino Linotype" pitchFamily="18" charset="0"/>
              </a:rPr>
              <a:t>Тест </a:t>
            </a:r>
            <a:r>
              <a:rPr lang="kk-KZ" sz="3200" b="1" dirty="0">
                <a:solidFill>
                  <a:schemeClr val="bg1"/>
                </a:solidFill>
                <a:latin typeface="Palatino Linotype" pitchFamily="18" charset="0"/>
              </a:rPr>
              <a:t>тапсырмалары</a:t>
            </a:r>
            <a:r>
              <a:rPr lang="ru-RU" sz="3200" b="1" dirty="0">
                <a:solidFill>
                  <a:schemeClr val="bg1">
                    <a:lumMod val="95000"/>
                  </a:schemeClr>
                </a:solidFill>
                <a:latin typeface="Palatino Linotype" pitchFamily="18" charset="0"/>
              </a:rPr>
              <a:t> саны</a:t>
            </a:r>
            <a:endParaRPr lang="ru-RU" sz="3200" b="1" dirty="0">
              <a:solidFill>
                <a:schemeClr val="accent1"/>
              </a:solidFill>
              <a:latin typeface="Palatino Linotype" pitchFamily="18" charset="0"/>
            </a:endParaRPr>
          </a:p>
        </p:txBody>
      </p:sp>
      <p:sp>
        <p:nvSpPr>
          <p:cNvPr id="7" name="Прямоугольник 6">
            <a:extLst>
              <a:ext uri="{FF2B5EF4-FFF2-40B4-BE49-F238E27FC236}">
                <a16:creationId xmlns:a16="http://schemas.microsoft.com/office/drawing/2014/main" id="{4EECF816-4953-44B7-A5A5-BCB52861BFA3}"/>
              </a:ext>
            </a:extLst>
          </p:cNvPr>
          <p:cNvSpPr/>
          <p:nvPr/>
        </p:nvSpPr>
        <p:spPr>
          <a:xfrm>
            <a:off x="1397701" y="1271656"/>
            <a:ext cx="1712831" cy="1354217"/>
          </a:xfrm>
          <a:prstGeom prst="rect">
            <a:avLst/>
          </a:prstGeom>
        </p:spPr>
        <p:txBody>
          <a:bodyPr wrap="square" lIns="121917" tIns="60958" rIns="121917" bIns="60958">
            <a:spAutoFit/>
          </a:bodyPr>
          <a:lstStyle/>
          <a:p>
            <a:r>
              <a:rPr lang="ru-RU" sz="8000" b="1" dirty="0">
                <a:solidFill>
                  <a:srgbClr val="FF6600"/>
                </a:solidFill>
                <a:effectLst>
                  <a:outerShdw blurRad="38100" dist="38100" dir="2700000" algn="tl">
                    <a:srgbClr val="000000">
                      <a:alpha val="43137"/>
                    </a:srgbClr>
                  </a:outerShdw>
                </a:effectLst>
                <a:latin typeface="Palatino Linotype" pitchFamily="18" charset="0"/>
              </a:rPr>
              <a:t>15</a:t>
            </a:r>
          </a:p>
        </p:txBody>
      </p:sp>
      <p:sp>
        <p:nvSpPr>
          <p:cNvPr id="8" name="Прямоугольник 7">
            <a:extLst>
              <a:ext uri="{FF2B5EF4-FFF2-40B4-BE49-F238E27FC236}">
                <a16:creationId xmlns:a16="http://schemas.microsoft.com/office/drawing/2014/main" id="{FA376EA5-4DD6-4431-8154-9632D5CA5F40}"/>
              </a:ext>
            </a:extLst>
          </p:cNvPr>
          <p:cNvSpPr/>
          <p:nvPr/>
        </p:nvSpPr>
        <p:spPr>
          <a:xfrm>
            <a:off x="3724147" y="1394765"/>
            <a:ext cx="4699845" cy="1508101"/>
          </a:xfrm>
          <a:prstGeom prst="rect">
            <a:avLst/>
          </a:prstGeom>
        </p:spPr>
        <p:txBody>
          <a:bodyPr wrap="square" lIns="121917" tIns="60958" rIns="121917" bIns="60958">
            <a:spAutoFit/>
          </a:bodyPr>
          <a:lstStyle/>
          <a:p>
            <a:pPr marL="380990" indent="-137581">
              <a:lnSpc>
                <a:spcPct val="150000"/>
              </a:lnSpc>
              <a:buFont typeface="Arial" panose="020B0604020202020204" pitchFamily="34" charset="0"/>
              <a:buChar char="•"/>
            </a:pPr>
            <a:r>
              <a:rPr lang="kk-KZ" sz="2000" b="1" dirty="0">
                <a:solidFill>
                  <a:schemeClr val="tx1">
                    <a:lumMod val="85000"/>
                    <a:lumOff val="15000"/>
                  </a:schemeClr>
                </a:solidFill>
                <a:latin typeface="Palatino Linotype" pitchFamily="18" charset="0"/>
              </a:rPr>
              <a:t>ҚАЗАҚСТАН ТАРИХЫ</a:t>
            </a:r>
            <a:endParaRPr lang="ru-RU" sz="2000" b="1" dirty="0">
              <a:solidFill>
                <a:schemeClr val="tx1">
                  <a:lumMod val="85000"/>
                  <a:lumOff val="15000"/>
                </a:schemeClr>
              </a:solidFill>
              <a:latin typeface="Palatino Linotype" pitchFamily="18" charset="0"/>
            </a:endParaRPr>
          </a:p>
          <a:p>
            <a:pPr marL="380990" indent="-137581">
              <a:lnSpc>
                <a:spcPct val="150000"/>
              </a:lnSpc>
              <a:buFont typeface="Arial" panose="020B0604020202020204" pitchFamily="34" charset="0"/>
              <a:buChar char="•"/>
            </a:pPr>
            <a:r>
              <a:rPr lang="ru-RU" sz="2000" b="1" dirty="0">
                <a:solidFill>
                  <a:schemeClr val="tx1">
                    <a:lumMod val="85000"/>
                    <a:lumOff val="15000"/>
                  </a:schemeClr>
                </a:solidFill>
                <a:latin typeface="Palatino Linotype" pitchFamily="18" charset="0"/>
              </a:rPr>
              <a:t>МАТЕМАТИКАЛЫҚ САУАТТЫЛЫҚ</a:t>
            </a:r>
          </a:p>
        </p:txBody>
      </p:sp>
      <p:sp>
        <p:nvSpPr>
          <p:cNvPr id="9" name="Прямоугольник 8">
            <a:extLst>
              <a:ext uri="{FF2B5EF4-FFF2-40B4-BE49-F238E27FC236}">
                <a16:creationId xmlns:a16="http://schemas.microsoft.com/office/drawing/2014/main" id="{29979D5F-724E-46F7-ACEC-61FE3780CD58}"/>
              </a:ext>
            </a:extLst>
          </p:cNvPr>
          <p:cNvSpPr/>
          <p:nvPr/>
        </p:nvSpPr>
        <p:spPr>
          <a:xfrm>
            <a:off x="1438998" y="4769093"/>
            <a:ext cx="1486060" cy="1354217"/>
          </a:xfrm>
          <a:prstGeom prst="rect">
            <a:avLst/>
          </a:prstGeom>
        </p:spPr>
        <p:txBody>
          <a:bodyPr wrap="square" lIns="121917" tIns="60958" rIns="121917" bIns="60958">
            <a:spAutoFit/>
          </a:bodyPr>
          <a:lstStyle/>
          <a:p>
            <a:r>
              <a:rPr lang="ru-RU" sz="8000" b="1" dirty="0">
                <a:solidFill>
                  <a:srgbClr val="FF6600"/>
                </a:solidFill>
                <a:effectLst>
                  <a:outerShdw blurRad="38100" dist="38100" dir="2700000" algn="tl">
                    <a:srgbClr val="000000">
                      <a:alpha val="43137"/>
                    </a:srgbClr>
                  </a:outerShdw>
                </a:effectLst>
                <a:latin typeface="Palatino Linotype" pitchFamily="18" charset="0"/>
              </a:rPr>
              <a:t>35</a:t>
            </a:r>
          </a:p>
        </p:txBody>
      </p:sp>
      <p:sp>
        <p:nvSpPr>
          <p:cNvPr id="10" name="Прямоугольник 9">
            <a:extLst>
              <a:ext uri="{FF2B5EF4-FFF2-40B4-BE49-F238E27FC236}">
                <a16:creationId xmlns:a16="http://schemas.microsoft.com/office/drawing/2014/main" id="{B519C812-C13C-4549-83B3-D54266FE0B0B}"/>
              </a:ext>
            </a:extLst>
          </p:cNvPr>
          <p:cNvSpPr/>
          <p:nvPr/>
        </p:nvSpPr>
        <p:spPr>
          <a:xfrm>
            <a:off x="3724145" y="4892197"/>
            <a:ext cx="4655980" cy="1046436"/>
          </a:xfrm>
          <a:prstGeom prst="rect">
            <a:avLst/>
          </a:prstGeom>
        </p:spPr>
        <p:txBody>
          <a:bodyPr wrap="square" lIns="121917" tIns="60958" rIns="121917" bIns="60958">
            <a:spAutoFit/>
          </a:bodyPr>
          <a:lstStyle/>
          <a:p>
            <a:pPr marL="380990" indent="-137581">
              <a:lnSpc>
                <a:spcPct val="150000"/>
              </a:lnSpc>
              <a:buFont typeface="Arial" panose="020B0604020202020204" pitchFamily="34" charset="0"/>
              <a:buChar char="•"/>
            </a:pPr>
            <a:r>
              <a:rPr lang="ru-RU" sz="2000" b="1" dirty="0">
                <a:solidFill>
                  <a:schemeClr val="tx1">
                    <a:lumMod val="85000"/>
                    <a:lumOff val="15000"/>
                  </a:schemeClr>
                </a:solidFill>
                <a:latin typeface="Palatino Linotype" pitchFamily="18" charset="0"/>
              </a:rPr>
              <a:t>1-БЕЙІНДІК ПӘН</a:t>
            </a:r>
          </a:p>
          <a:p>
            <a:pPr marL="380990" indent="-137581">
              <a:lnSpc>
                <a:spcPct val="150000"/>
              </a:lnSpc>
              <a:buFont typeface="Arial" panose="020B0604020202020204" pitchFamily="34" charset="0"/>
              <a:buChar char="•"/>
            </a:pPr>
            <a:r>
              <a:rPr lang="ru-RU" sz="2000" b="1" dirty="0">
                <a:solidFill>
                  <a:schemeClr val="tx1">
                    <a:lumMod val="85000"/>
                    <a:lumOff val="15000"/>
                  </a:schemeClr>
                </a:solidFill>
                <a:latin typeface="Palatino Linotype" pitchFamily="18" charset="0"/>
              </a:rPr>
              <a:t>2-БЕЙІНДІК ПӘН </a:t>
            </a:r>
          </a:p>
        </p:txBody>
      </p:sp>
      <p:sp>
        <p:nvSpPr>
          <p:cNvPr id="11" name="Прямоугольник 10">
            <a:extLst>
              <a:ext uri="{FF2B5EF4-FFF2-40B4-BE49-F238E27FC236}">
                <a16:creationId xmlns:a16="http://schemas.microsoft.com/office/drawing/2014/main" id="{F05AD07A-B113-474B-B149-564E377BA06A}"/>
              </a:ext>
            </a:extLst>
          </p:cNvPr>
          <p:cNvSpPr/>
          <p:nvPr/>
        </p:nvSpPr>
        <p:spPr>
          <a:xfrm rot="16200000">
            <a:off x="2251660" y="1746228"/>
            <a:ext cx="1960377" cy="553994"/>
          </a:xfrm>
          <a:prstGeom prst="rect">
            <a:avLst/>
          </a:prstGeom>
        </p:spPr>
        <p:txBody>
          <a:bodyPr wrap="square" lIns="121917" tIns="60958" rIns="121917" bIns="60958">
            <a:spAutoFit/>
          </a:bodyPr>
          <a:lstStyle/>
          <a:p>
            <a:pPr algn="ctr"/>
            <a:r>
              <a:rPr lang="kk-KZ" sz="1400" b="1" u="sng" dirty="0">
                <a:solidFill>
                  <a:schemeClr val="tx1">
                    <a:lumMod val="50000"/>
                    <a:lumOff val="50000"/>
                  </a:schemeClr>
                </a:solidFill>
                <a:latin typeface="Palatino Linotype" pitchFamily="18" charset="0"/>
              </a:rPr>
              <a:t>ТЕСТ ТАПСЫРМАСЫ</a:t>
            </a:r>
            <a:endParaRPr lang="ru-RU" sz="1400" b="1" u="sng" dirty="0">
              <a:solidFill>
                <a:schemeClr val="tx1">
                  <a:lumMod val="50000"/>
                  <a:lumOff val="50000"/>
                </a:schemeClr>
              </a:solidFill>
              <a:latin typeface="Palatino Linotype" pitchFamily="18" charset="0"/>
            </a:endParaRPr>
          </a:p>
        </p:txBody>
      </p:sp>
      <p:grpSp>
        <p:nvGrpSpPr>
          <p:cNvPr id="13" name="Группа 12">
            <a:extLst>
              <a:ext uri="{FF2B5EF4-FFF2-40B4-BE49-F238E27FC236}">
                <a16:creationId xmlns:a16="http://schemas.microsoft.com/office/drawing/2014/main" id="{EE9F0DF1-EC74-4332-BDF5-90A89BC46337}"/>
              </a:ext>
            </a:extLst>
          </p:cNvPr>
          <p:cNvGrpSpPr/>
          <p:nvPr/>
        </p:nvGrpSpPr>
        <p:grpSpPr>
          <a:xfrm>
            <a:off x="8466302" y="1206892"/>
            <a:ext cx="2355840" cy="4892993"/>
            <a:chOff x="10827495" y="3811527"/>
            <a:chExt cx="1391992" cy="2373866"/>
          </a:xfrm>
        </p:grpSpPr>
        <p:sp>
          <p:nvSpPr>
            <p:cNvPr id="14" name="Прямоугольник 13">
              <a:extLst>
                <a:ext uri="{FF2B5EF4-FFF2-40B4-BE49-F238E27FC236}">
                  <a16:creationId xmlns:a16="http://schemas.microsoft.com/office/drawing/2014/main" id="{F72DAF0C-90EC-43C8-9807-B92937EBA311}"/>
                </a:ext>
              </a:extLst>
            </p:cNvPr>
            <p:cNvSpPr/>
            <p:nvPr/>
          </p:nvSpPr>
          <p:spPr>
            <a:xfrm>
              <a:off x="10854974" y="3811527"/>
              <a:ext cx="1337026" cy="237386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4300" b="1" dirty="0">
                <a:solidFill>
                  <a:schemeClr val="bg1">
                    <a:lumMod val="95000"/>
                  </a:schemeClr>
                </a:solidFill>
                <a:latin typeface="Palatino Linotype" pitchFamily="18" charset="0"/>
              </a:endParaRPr>
            </a:p>
          </p:txBody>
        </p:sp>
        <p:sp>
          <p:nvSpPr>
            <p:cNvPr id="15" name="Прямоугольник 14">
              <a:extLst>
                <a:ext uri="{FF2B5EF4-FFF2-40B4-BE49-F238E27FC236}">
                  <a16:creationId xmlns:a16="http://schemas.microsoft.com/office/drawing/2014/main" id="{7F65CAB3-8DED-41AD-AF86-26CA05225718}"/>
                </a:ext>
              </a:extLst>
            </p:cNvPr>
            <p:cNvSpPr/>
            <p:nvPr/>
          </p:nvSpPr>
          <p:spPr>
            <a:xfrm>
              <a:off x="11021297" y="4486003"/>
              <a:ext cx="961561" cy="604745"/>
            </a:xfrm>
            <a:prstGeom prst="rect">
              <a:avLst/>
            </a:prstGeom>
          </p:spPr>
          <p:txBody>
            <a:bodyPr wrap="none">
              <a:spAutoFit/>
            </a:bodyPr>
            <a:lstStyle/>
            <a:p>
              <a:pPr algn="ctr">
                <a:defRPr sz="1862" b="0" i="0" u="none" strike="noStrike" kern="1200" spc="0" baseline="0">
                  <a:solidFill>
                    <a:prstClr val="black">
                      <a:lumMod val="65000"/>
                      <a:lumOff val="35000"/>
                    </a:prstClr>
                  </a:solidFill>
                  <a:latin typeface="+mn-lt"/>
                  <a:ea typeface="+mn-ea"/>
                  <a:cs typeface="+mn-cs"/>
                </a:defRPr>
              </a:pPr>
              <a:r>
                <a:rPr lang="kk-KZ" sz="7500" b="1" u="sng" dirty="0">
                  <a:solidFill>
                    <a:schemeClr val="bg1"/>
                  </a:solidFill>
                  <a:latin typeface="Palatino Linotype" pitchFamily="18" charset="0"/>
                </a:rPr>
                <a:t>120</a:t>
              </a:r>
              <a:endParaRPr lang="ru-RU" sz="7500" b="1" u="sng" dirty="0">
                <a:solidFill>
                  <a:schemeClr val="bg1"/>
                </a:solidFill>
                <a:latin typeface="Palatino Linotype" pitchFamily="18" charset="0"/>
              </a:endParaRPr>
            </a:p>
          </p:txBody>
        </p:sp>
        <p:sp>
          <p:nvSpPr>
            <p:cNvPr id="16" name="Прямоугольник 15">
              <a:extLst>
                <a:ext uri="{FF2B5EF4-FFF2-40B4-BE49-F238E27FC236}">
                  <a16:creationId xmlns:a16="http://schemas.microsoft.com/office/drawing/2014/main" id="{C0489A6B-C36E-4660-A937-242551757631}"/>
                </a:ext>
              </a:extLst>
            </p:cNvPr>
            <p:cNvSpPr/>
            <p:nvPr/>
          </p:nvSpPr>
          <p:spPr>
            <a:xfrm>
              <a:off x="10827495" y="4104413"/>
              <a:ext cx="1391992" cy="447959"/>
            </a:xfrm>
            <a:prstGeom prst="rect">
              <a:avLst/>
            </a:prstGeom>
          </p:spPr>
          <p:txBody>
            <a:bodyPr wrap="square">
              <a:spAutoFit/>
            </a:bodyPr>
            <a:lstStyle/>
            <a:p>
              <a:pPr algn="ctr"/>
              <a:r>
                <a:rPr lang="kk-KZ" b="1" dirty="0">
                  <a:solidFill>
                    <a:schemeClr val="bg1"/>
                  </a:solidFill>
                  <a:latin typeface="Palatino Linotype" pitchFamily="18" charset="0"/>
                </a:rPr>
                <a:t>ТЕСТ ТАПСЫРМАЛАРЫ САНЫ</a:t>
              </a:r>
            </a:p>
          </p:txBody>
        </p:sp>
        <p:sp>
          <p:nvSpPr>
            <p:cNvPr id="17" name="Прямоугольник 16">
              <a:extLst>
                <a:ext uri="{FF2B5EF4-FFF2-40B4-BE49-F238E27FC236}">
                  <a16:creationId xmlns:a16="http://schemas.microsoft.com/office/drawing/2014/main" id="{D658D335-412A-48D8-9989-5CC30EF5BFEB}"/>
                </a:ext>
              </a:extLst>
            </p:cNvPr>
            <p:cNvSpPr/>
            <p:nvPr/>
          </p:nvSpPr>
          <p:spPr>
            <a:xfrm>
              <a:off x="11029749" y="5429570"/>
              <a:ext cx="961561" cy="604745"/>
            </a:xfrm>
            <a:prstGeom prst="rect">
              <a:avLst/>
            </a:prstGeom>
          </p:spPr>
          <p:txBody>
            <a:bodyPr wrap="none">
              <a:spAutoFit/>
            </a:bodyPr>
            <a:lstStyle/>
            <a:p>
              <a:pPr algn="ctr">
                <a:defRPr sz="1862" b="0" i="0" u="none" strike="noStrike" kern="1200" spc="0" baseline="0">
                  <a:solidFill>
                    <a:prstClr val="black">
                      <a:lumMod val="65000"/>
                      <a:lumOff val="35000"/>
                    </a:prstClr>
                  </a:solidFill>
                  <a:latin typeface="+mn-lt"/>
                  <a:ea typeface="+mn-ea"/>
                  <a:cs typeface="+mn-cs"/>
                </a:defRPr>
              </a:pPr>
              <a:r>
                <a:rPr lang="kk-KZ" sz="7500" b="1" u="sng" dirty="0">
                  <a:solidFill>
                    <a:schemeClr val="bg1"/>
                  </a:solidFill>
                  <a:latin typeface="Palatino Linotype" pitchFamily="18" charset="0"/>
                </a:rPr>
                <a:t>140</a:t>
              </a:r>
              <a:endParaRPr lang="ru-RU" sz="7500" b="1" u="sng" dirty="0">
                <a:solidFill>
                  <a:schemeClr val="bg1"/>
                </a:solidFill>
                <a:latin typeface="Palatino Linotype" pitchFamily="18" charset="0"/>
              </a:endParaRPr>
            </a:p>
          </p:txBody>
        </p:sp>
        <p:sp>
          <p:nvSpPr>
            <p:cNvPr id="18" name="Прямоугольник 17">
              <a:extLst>
                <a:ext uri="{FF2B5EF4-FFF2-40B4-BE49-F238E27FC236}">
                  <a16:creationId xmlns:a16="http://schemas.microsoft.com/office/drawing/2014/main" id="{1B60739E-1729-4B75-B535-D653B8D7FFA2}"/>
                </a:ext>
              </a:extLst>
            </p:cNvPr>
            <p:cNvSpPr/>
            <p:nvPr/>
          </p:nvSpPr>
          <p:spPr>
            <a:xfrm>
              <a:off x="11044605" y="5295506"/>
              <a:ext cx="957773" cy="201581"/>
            </a:xfrm>
            <a:prstGeom prst="rect">
              <a:avLst/>
            </a:prstGeom>
          </p:spPr>
          <p:txBody>
            <a:bodyPr wrap="none">
              <a:spAutoFit/>
            </a:bodyPr>
            <a:lstStyle/>
            <a:p>
              <a:pPr algn="ctr"/>
              <a:r>
                <a:rPr lang="kk-KZ" sz="2100" b="1" dirty="0">
                  <a:solidFill>
                    <a:schemeClr val="bg1"/>
                  </a:solidFill>
                  <a:latin typeface="Palatino Linotype" pitchFamily="18" charset="0"/>
                </a:rPr>
                <a:t>БАЛДАРЫ</a:t>
              </a:r>
              <a:endParaRPr lang="ru-RU" sz="2100" b="1" dirty="0">
                <a:solidFill>
                  <a:schemeClr val="bg1"/>
                </a:solidFill>
                <a:latin typeface="Palatino Linotype" pitchFamily="18" charset="0"/>
              </a:endParaRPr>
            </a:p>
          </p:txBody>
        </p:sp>
      </p:grpSp>
      <p:sp>
        <p:nvSpPr>
          <p:cNvPr id="19" name="Прямоугольник 18">
            <a:extLst>
              <a:ext uri="{FF2B5EF4-FFF2-40B4-BE49-F238E27FC236}">
                <a16:creationId xmlns:a16="http://schemas.microsoft.com/office/drawing/2014/main" id="{C0489A6B-C36E-4660-A937-242551757631}"/>
              </a:ext>
            </a:extLst>
          </p:cNvPr>
          <p:cNvSpPr/>
          <p:nvPr/>
        </p:nvSpPr>
        <p:spPr>
          <a:xfrm>
            <a:off x="8593782" y="1271656"/>
            <a:ext cx="2100889" cy="615549"/>
          </a:xfrm>
          <a:prstGeom prst="rect">
            <a:avLst/>
          </a:prstGeom>
        </p:spPr>
        <p:txBody>
          <a:bodyPr wrap="none" lIns="121917" tIns="60958" rIns="121917" bIns="60958">
            <a:spAutoFit/>
          </a:bodyPr>
          <a:lstStyle/>
          <a:p>
            <a:pPr algn="ctr"/>
            <a:r>
              <a:rPr lang="kk-KZ" sz="3200" b="1" dirty="0">
                <a:solidFill>
                  <a:schemeClr val="bg1"/>
                </a:solidFill>
                <a:latin typeface="Palatino Linotype" pitchFamily="18" charset="0"/>
              </a:rPr>
              <a:t>БАРЛЫҚ</a:t>
            </a:r>
            <a:endParaRPr lang="ru-RU" sz="3200" b="1" dirty="0">
              <a:solidFill>
                <a:schemeClr val="bg1"/>
              </a:solidFill>
              <a:latin typeface="Palatino Linotype" pitchFamily="18" charset="0"/>
            </a:endParaRPr>
          </a:p>
        </p:txBody>
      </p:sp>
      <p:sp>
        <p:nvSpPr>
          <p:cNvPr id="20" name="Прямоугольник 19">
            <a:extLst>
              <a:ext uri="{FF2B5EF4-FFF2-40B4-BE49-F238E27FC236}">
                <a16:creationId xmlns:a16="http://schemas.microsoft.com/office/drawing/2014/main" id="{4EECF816-4953-44B7-A5A5-BCB52861BFA3}"/>
              </a:ext>
            </a:extLst>
          </p:cNvPr>
          <p:cNvSpPr/>
          <p:nvPr/>
        </p:nvSpPr>
        <p:spPr>
          <a:xfrm>
            <a:off x="1404292" y="3020375"/>
            <a:ext cx="1712831" cy="1354217"/>
          </a:xfrm>
          <a:prstGeom prst="rect">
            <a:avLst/>
          </a:prstGeom>
        </p:spPr>
        <p:txBody>
          <a:bodyPr wrap="square" lIns="121917" tIns="60958" rIns="121917" bIns="60958">
            <a:spAutoFit/>
          </a:bodyPr>
          <a:lstStyle/>
          <a:p>
            <a:r>
              <a:rPr lang="ru-RU" sz="8000" b="1" dirty="0">
                <a:solidFill>
                  <a:srgbClr val="FF6600"/>
                </a:solidFill>
                <a:effectLst>
                  <a:outerShdw blurRad="38100" dist="38100" dir="2700000" algn="tl">
                    <a:srgbClr val="000000">
                      <a:alpha val="43137"/>
                    </a:srgbClr>
                  </a:outerShdw>
                </a:effectLst>
                <a:latin typeface="Palatino Linotype" pitchFamily="18" charset="0"/>
              </a:rPr>
              <a:t>20</a:t>
            </a:r>
          </a:p>
        </p:txBody>
      </p:sp>
      <p:sp>
        <p:nvSpPr>
          <p:cNvPr id="21" name="Прямоугольник 20">
            <a:extLst>
              <a:ext uri="{FF2B5EF4-FFF2-40B4-BE49-F238E27FC236}">
                <a16:creationId xmlns:a16="http://schemas.microsoft.com/office/drawing/2014/main" id="{FA376EA5-4DD6-4431-8154-9632D5CA5F40}"/>
              </a:ext>
            </a:extLst>
          </p:cNvPr>
          <p:cNvSpPr/>
          <p:nvPr/>
        </p:nvSpPr>
        <p:spPr>
          <a:xfrm>
            <a:off x="3724148" y="3421035"/>
            <a:ext cx="3541911" cy="584636"/>
          </a:xfrm>
          <a:prstGeom prst="rect">
            <a:avLst/>
          </a:prstGeom>
        </p:spPr>
        <p:txBody>
          <a:bodyPr wrap="square" lIns="121917" tIns="60958" rIns="121917" bIns="60958">
            <a:spAutoFit/>
          </a:bodyPr>
          <a:lstStyle/>
          <a:p>
            <a:pPr marL="380990" indent="-137581">
              <a:lnSpc>
                <a:spcPct val="150000"/>
              </a:lnSpc>
              <a:buFont typeface="Arial" panose="020B0604020202020204" pitchFamily="34" charset="0"/>
              <a:buChar char="•"/>
            </a:pPr>
            <a:r>
              <a:rPr lang="kk-KZ" sz="2000" b="1" dirty="0">
                <a:solidFill>
                  <a:schemeClr val="tx1">
                    <a:lumMod val="85000"/>
                    <a:lumOff val="15000"/>
                  </a:schemeClr>
                </a:solidFill>
                <a:latin typeface="Palatino Linotype" pitchFamily="18" charset="0"/>
              </a:rPr>
              <a:t>ОҚУ САУАТТЫЛЫҒЫ</a:t>
            </a:r>
            <a:endParaRPr lang="ru-RU" sz="2000" b="1" dirty="0">
              <a:solidFill>
                <a:schemeClr val="tx1">
                  <a:lumMod val="85000"/>
                  <a:lumOff val="15000"/>
                </a:schemeClr>
              </a:solidFill>
              <a:latin typeface="Palatino Linotype" pitchFamily="18" charset="0"/>
            </a:endParaRPr>
          </a:p>
        </p:txBody>
      </p:sp>
      <p:sp>
        <p:nvSpPr>
          <p:cNvPr id="24" name="Прямоугольник 23">
            <a:extLst>
              <a:ext uri="{FF2B5EF4-FFF2-40B4-BE49-F238E27FC236}">
                <a16:creationId xmlns:a16="http://schemas.microsoft.com/office/drawing/2014/main" id="{F05AD07A-B113-474B-B149-564E377BA06A}"/>
              </a:ext>
            </a:extLst>
          </p:cNvPr>
          <p:cNvSpPr/>
          <p:nvPr/>
        </p:nvSpPr>
        <p:spPr>
          <a:xfrm rot="16200000">
            <a:off x="2177129" y="3511634"/>
            <a:ext cx="2109434" cy="553994"/>
          </a:xfrm>
          <a:prstGeom prst="rect">
            <a:avLst/>
          </a:prstGeom>
        </p:spPr>
        <p:txBody>
          <a:bodyPr wrap="square" lIns="121917" tIns="60958" rIns="121917" bIns="60958">
            <a:spAutoFit/>
          </a:bodyPr>
          <a:lstStyle/>
          <a:p>
            <a:pPr algn="ctr"/>
            <a:r>
              <a:rPr lang="kk-KZ" sz="1400" b="1" u="sng" dirty="0">
                <a:solidFill>
                  <a:schemeClr val="tx1">
                    <a:lumMod val="50000"/>
                    <a:lumOff val="50000"/>
                  </a:schemeClr>
                </a:solidFill>
                <a:latin typeface="Palatino Linotype" pitchFamily="18" charset="0"/>
              </a:rPr>
              <a:t>ТЕСТ ТАПСЫРМАСЫ</a:t>
            </a:r>
            <a:endParaRPr lang="ru-RU" sz="1400" b="1" u="sng" dirty="0">
              <a:solidFill>
                <a:schemeClr val="tx1">
                  <a:lumMod val="50000"/>
                  <a:lumOff val="50000"/>
                </a:schemeClr>
              </a:solidFill>
              <a:latin typeface="Palatino Linotype" pitchFamily="18" charset="0"/>
            </a:endParaRPr>
          </a:p>
        </p:txBody>
      </p:sp>
      <p:sp>
        <p:nvSpPr>
          <p:cNvPr id="25" name="Прямоугольник 24">
            <a:extLst>
              <a:ext uri="{FF2B5EF4-FFF2-40B4-BE49-F238E27FC236}">
                <a16:creationId xmlns:a16="http://schemas.microsoft.com/office/drawing/2014/main" id="{F05AD07A-B113-474B-B149-564E377BA06A}"/>
              </a:ext>
            </a:extLst>
          </p:cNvPr>
          <p:cNvSpPr/>
          <p:nvPr/>
        </p:nvSpPr>
        <p:spPr>
          <a:xfrm rot="16200000">
            <a:off x="2251660" y="5245177"/>
            <a:ext cx="1960377" cy="553994"/>
          </a:xfrm>
          <a:prstGeom prst="rect">
            <a:avLst/>
          </a:prstGeom>
        </p:spPr>
        <p:txBody>
          <a:bodyPr wrap="square" lIns="121917" tIns="60958" rIns="121917" bIns="60958">
            <a:spAutoFit/>
          </a:bodyPr>
          <a:lstStyle/>
          <a:p>
            <a:pPr algn="ctr"/>
            <a:r>
              <a:rPr lang="kk-KZ" sz="1400" b="1" u="sng" dirty="0">
                <a:solidFill>
                  <a:schemeClr val="tx1">
                    <a:lumMod val="50000"/>
                    <a:lumOff val="50000"/>
                  </a:schemeClr>
                </a:solidFill>
                <a:latin typeface="Palatino Linotype" pitchFamily="18" charset="0"/>
              </a:rPr>
              <a:t>ТЕСТ ТАПСЫРМАСЫ</a:t>
            </a:r>
            <a:endParaRPr lang="ru-RU" sz="1400" b="1" u="sng" dirty="0">
              <a:solidFill>
                <a:schemeClr val="tx1">
                  <a:lumMod val="50000"/>
                  <a:lumOff val="50000"/>
                </a:schemeClr>
              </a:solidFill>
              <a:latin typeface="Palatino Linotype" pitchFamily="18" charset="0"/>
            </a:endParaRPr>
          </a:p>
        </p:txBody>
      </p:sp>
    </p:spTree>
    <p:extLst>
      <p:ext uri="{BB962C8B-B14F-4D97-AF65-F5344CB8AC3E}">
        <p14:creationId xmlns:p14="http://schemas.microsoft.com/office/powerpoint/2010/main" val="35514244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Прямоугольник 19">
            <a:extLst>
              <a:ext uri="{FF2B5EF4-FFF2-40B4-BE49-F238E27FC236}">
                <a16:creationId xmlns:a16="http://schemas.microsoft.com/office/drawing/2014/main" id="{25E6E304-EB0A-4122-9A41-3D6E9899240B}"/>
              </a:ext>
            </a:extLst>
          </p:cNvPr>
          <p:cNvSpPr/>
          <p:nvPr/>
        </p:nvSpPr>
        <p:spPr>
          <a:xfrm>
            <a:off x="3" y="-1"/>
            <a:ext cx="12192000" cy="12283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3200" b="1" dirty="0">
              <a:solidFill>
                <a:schemeClr val="accent1"/>
              </a:solidFill>
              <a:latin typeface="Arial Narrow" panose="020B0606020202030204" pitchFamily="34" charset="0"/>
            </a:endParaRPr>
          </a:p>
        </p:txBody>
      </p:sp>
      <p:sp>
        <p:nvSpPr>
          <p:cNvPr id="19" name="Прямоугольник 18">
            <a:extLst>
              <a:ext uri="{FF2B5EF4-FFF2-40B4-BE49-F238E27FC236}">
                <a16:creationId xmlns:a16="http://schemas.microsoft.com/office/drawing/2014/main" id="{25E6E304-EB0A-4122-9A41-3D6E9899240B}"/>
              </a:ext>
            </a:extLst>
          </p:cNvPr>
          <p:cNvSpPr/>
          <p:nvPr/>
        </p:nvSpPr>
        <p:spPr>
          <a:xfrm>
            <a:off x="3" y="13647"/>
            <a:ext cx="12192000" cy="12283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3200" b="1" dirty="0">
              <a:solidFill>
                <a:schemeClr val="accent1"/>
              </a:solidFill>
              <a:latin typeface="Arial Narrow" panose="020B0606020202030204" pitchFamily="34" charset="0"/>
            </a:endParaRPr>
          </a:p>
        </p:txBody>
      </p:sp>
      <p:pic>
        <p:nvPicPr>
          <p:cNvPr id="1027" name="Picture 3" descr="C:\Users\magzhan\Desktop\Новая папка\images (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21985" y="3339720"/>
            <a:ext cx="718376" cy="718376"/>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Users\magzhan\Desktop\Новая папка\Без названия (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0684" y="1907652"/>
            <a:ext cx="720000" cy="723215"/>
          </a:xfrm>
          <a:prstGeom prst="rect">
            <a:avLst/>
          </a:prstGeom>
          <a:noFill/>
          <a:extLst>
            <a:ext uri="{909E8E84-426E-40DD-AFC4-6F175D3DCCD1}">
              <a14:hiddenFill xmlns:a14="http://schemas.microsoft.com/office/drawing/2010/main">
                <a:solidFill>
                  <a:srgbClr val="FFFFFF"/>
                </a:solidFill>
              </a14:hiddenFill>
            </a:ext>
          </a:extLst>
        </p:spPr>
      </p:pic>
      <p:sp>
        <p:nvSpPr>
          <p:cNvPr id="27" name="TextBox 26"/>
          <p:cNvSpPr txBox="1"/>
          <p:nvPr/>
        </p:nvSpPr>
        <p:spPr>
          <a:xfrm>
            <a:off x="1321988" y="1907652"/>
            <a:ext cx="10576623" cy="623248"/>
          </a:xfrm>
          <a:prstGeom prst="rect">
            <a:avLst/>
          </a:prstGeom>
          <a:noFill/>
        </p:spPr>
        <p:txBody>
          <a:bodyPr wrap="square" lIns="68580" tIns="34290" rIns="68580" bIns="34290" rtlCol="0">
            <a:spAutoFit/>
          </a:bodyPr>
          <a:lstStyle/>
          <a:p>
            <a:r>
              <a:rPr lang="kk-KZ" dirty="0">
                <a:latin typeface="Palatino Linotype" pitchFamily="18" charset="0"/>
              </a:rPr>
              <a:t>АҚПАРАТТАРДЫ ТАСЫМАЛДАУ ФУНКЦИЯСЫМЕН ЖАБДЫҚТАЛҒАН КЕЗ КЕЛГЕН ҰЯЛЫ БАЙЛАНЫС ҚҰРАЛДАРЫН (ПЕЙДЖЕР, ҰЯЛЫ ТЕЛЕФОНДАР, ПЛАНШЕТТЕР)</a:t>
            </a:r>
            <a:endParaRPr lang="ru-RU" dirty="0">
              <a:latin typeface="Palatino Linotype" pitchFamily="18" charset="0"/>
              <a:cs typeface="Arial" panose="020B0604020202020204" pitchFamily="34" charset="0"/>
            </a:endParaRPr>
          </a:p>
        </p:txBody>
      </p:sp>
      <p:sp>
        <p:nvSpPr>
          <p:cNvPr id="49" name="TextBox 48"/>
          <p:cNvSpPr txBox="1"/>
          <p:nvPr/>
        </p:nvSpPr>
        <p:spPr>
          <a:xfrm>
            <a:off x="2300498" y="3525826"/>
            <a:ext cx="7958178" cy="346169"/>
          </a:xfrm>
          <a:prstGeom prst="rect">
            <a:avLst/>
          </a:prstGeom>
          <a:noFill/>
        </p:spPr>
        <p:txBody>
          <a:bodyPr wrap="square" lIns="68580" tIns="34290" rIns="68580" bIns="34290" rtlCol="0">
            <a:spAutoFit/>
          </a:bodyPr>
          <a:lstStyle/>
          <a:p>
            <a:r>
              <a:rPr lang="ru-RU" dirty="0">
                <a:latin typeface="Palatino Linotype" pitchFamily="18" charset="0"/>
                <a:cs typeface="Arial" panose="020B0604020202020204" pitchFamily="34" charset="0"/>
              </a:rPr>
              <a:t>НОУТБУКТЕР, ПЛЕЙЕРЛЕР, МОДЕМДЕР (МОБИЛЬДІ РОУТЕРЛЕР)</a:t>
            </a:r>
          </a:p>
        </p:txBody>
      </p:sp>
      <p:sp>
        <p:nvSpPr>
          <p:cNvPr id="50" name="TextBox 49"/>
          <p:cNvSpPr txBox="1"/>
          <p:nvPr/>
        </p:nvSpPr>
        <p:spPr>
          <a:xfrm>
            <a:off x="1891175" y="2630867"/>
            <a:ext cx="9881446" cy="623248"/>
          </a:xfrm>
          <a:prstGeom prst="rect">
            <a:avLst/>
          </a:prstGeom>
          <a:noFill/>
        </p:spPr>
        <p:txBody>
          <a:bodyPr wrap="square" lIns="68580" tIns="34290" rIns="68580" bIns="34290" rtlCol="0">
            <a:spAutoFit/>
          </a:bodyPr>
          <a:lstStyle/>
          <a:p>
            <a:r>
              <a:rPr lang="ru-RU" dirty="0">
                <a:latin typeface="Palatino Linotype" pitchFamily="18" charset="0"/>
                <a:cs typeface="Arial" panose="020B0604020202020204" pitchFamily="34" charset="0"/>
              </a:rPr>
              <a:t>РАДИО-ЭЛЕКТРОНДЫҚ БАЙЛАНЫСТЫҢ БАРЛЫҚ ТҮРЛЕРІ, ОНЫҢ ІШІНДЕ (</a:t>
            </a:r>
            <a:r>
              <a:rPr lang="en-US" dirty="0">
                <a:latin typeface="Palatino Linotype" pitchFamily="18" charset="0"/>
                <a:cs typeface="Arial" panose="020B0604020202020204" pitchFamily="34" charset="0"/>
              </a:rPr>
              <a:t>WI-FI (</a:t>
            </a:r>
            <a:r>
              <a:rPr lang="ru-RU" dirty="0">
                <a:latin typeface="Palatino Linotype" pitchFamily="18" charset="0"/>
                <a:cs typeface="Arial" panose="020B0604020202020204" pitchFamily="34" charset="0"/>
              </a:rPr>
              <a:t>ВАЙ-ФАЙ), </a:t>
            </a:r>
            <a:r>
              <a:rPr lang="en-US" dirty="0">
                <a:latin typeface="Palatino Linotype" pitchFamily="18" charset="0"/>
                <a:cs typeface="Arial" panose="020B0604020202020204" pitchFamily="34" charset="0"/>
              </a:rPr>
              <a:t>BLUETOOTH (</a:t>
            </a:r>
            <a:r>
              <a:rPr lang="ru-RU" dirty="0">
                <a:latin typeface="Palatino Linotype" pitchFamily="18" charset="0"/>
                <a:cs typeface="Arial" panose="020B0604020202020204" pitchFamily="34" charset="0"/>
              </a:rPr>
              <a:t>БЛЮТУЗ), </a:t>
            </a:r>
            <a:r>
              <a:rPr lang="en-US" dirty="0">
                <a:latin typeface="Palatino Linotype" pitchFamily="18" charset="0"/>
                <a:cs typeface="Arial" panose="020B0604020202020204" pitchFamily="34" charset="0"/>
              </a:rPr>
              <a:t>DECT (</a:t>
            </a:r>
            <a:r>
              <a:rPr lang="ru-RU" dirty="0">
                <a:latin typeface="Palatino Linotype" pitchFamily="18" charset="0"/>
                <a:cs typeface="Arial" panose="020B0604020202020204" pitchFamily="34" charset="0"/>
              </a:rPr>
              <a:t>ДЕКТ), 3</a:t>
            </a:r>
            <a:r>
              <a:rPr lang="en-US" dirty="0">
                <a:latin typeface="Palatino Linotype" pitchFamily="18" charset="0"/>
                <a:cs typeface="Arial" panose="020B0604020202020204" pitchFamily="34" charset="0"/>
              </a:rPr>
              <a:t>G (3 </a:t>
            </a:r>
            <a:r>
              <a:rPr lang="ru-RU" dirty="0">
                <a:latin typeface="Palatino Linotype" pitchFamily="18" charset="0"/>
                <a:cs typeface="Arial" panose="020B0604020202020204" pitchFamily="34" charset="0"/>
              </a:rPr>
              <a:t>ДЖИ), 4</a:t>
            </a:r>
            <a:r>
              <a:rPr lang="en-US" dirty="0">
                <a:latin typeface="Palatino Linotype" pitchFamily="18" charset="0"/>
                <a:cs typeface="Arial" panose="020B0604020202020204" pitchFamily="34" charset="0"/>
              </a:rPr>
              <a:t>G (4 </a:t>
            </a:r>
            <a:r>
              <a:rPr lang="ru-RU" dirty="0">
                <a:latin typeface="Palatino Linotype" pitchFamily="18" charset="0"/>
                <a:cs typeface="Arial" panose="020B0604020202020204" pitchFamily="34" charset="0"/>
              </a:rPr>
              <a:t>ДЖИ), 5</a:t>
            </a:r>
            <a:r>
              <a:rPr lang="en-US" dirty="0">
                <a:latin typeface="Palatino Linotype" pitchFamily="18" charset="0"/>
                <a:cs typeface="Arial" panose="020B0604020202020204" pitchFamily="34" charset="0"/>
              </a:rPr>
              <a:t>G (5 </a:t>
            </a:r>
            <a:r>
              <a:rPr lang="ru-RU" dirty="0">
                <a:latin typeface="Palatino Linotype" pitchFamily="18" charset="0"/>
                <a:cs typeface="Arial" panose="020B0604020202020204" pitchFamily="34" charset="0"/>
              </a:rPr>
              <a:t>ДЖИ)</a:t>
            </a:r>
          </a:p>
        </p:txBody>
      </p:sp>
      <p:sp>
        <p:nvSpPr>
          <p:cNvPr id="52" name="TextBox 51"/>
          <p:cNvSpPr txBox="1"/>
          <p:nvPr/>
        </p:nvSpPr>
        <p:spPr>
          <a:xfrm>
            <a:off x="2972621" y="4243449"/>
            <a:ext cx="8015396" cy="346169"/>
          </a:xfrm>
          <a:prstGeom prst="rect">
            <a:avLst/>
          </a:prstGeom>
          <a:noFill/>
        </p:spPr>
        <p:txBody>
          <a:bodyPr wrap="square" lIns="68580" tIns="34290" rIns="68580" bIns="34290" rtlCol="0">
            <a:spAutoFit/>
          </a:bodyPr>
          <a:lstStyle/>
          <a:p>
            <a:r>
              <a:rPr lang="ru-RU" dirty="0">
                <a:latin typeface="Palatino Linotype" pitchFamily="18" charset="0"/>
                <a:cs typeface="Arial" panose="020B0604020202020204" pitchFamily="34" charset="0"/>
              </a:rPr>
              <a:t>СМАРТ САҒАТТАР, СЫМДЫ ЖӘНЕ СЫМСЫЗ ҚҰЛАҚҚАПТАР</a:t>
            </a:r>
          </a:p>
        </p:txBody>
      </p:sp>
      <p:sp>
        <p:nvSpPr>
          <p:cNvPr id="54" name="TextBox 53"/>
          <p:cNvSpPr txBox="1"/>
          <p:nvPr/>
        </p:nvSpPr>
        <p:spPr>
          <a:xfrm>
            <a:off x="3684899" y="4861579"/>
            <a:ext cx="8087725" cy="346169"/>
          </a:xfrm>
          <a:prstGeom prst="rect">
            <a:avLst/>
          </a:prstGeom>
          <a:noFill/>
        </p:spPr>
        <p:txBody>
          <a:bodyPr wrap="square" lIns="68580" tIns="34290" rIns="68580" bIns="34290" rtlCol="0">
            <a:spAutoFit/>
          </a:bodyPr>
          <a:lstStyle/>
          <a:p>
            <a:r>
              <a:rPr lang="ru-RU" dirty="0">
                <a:latin typeface="Palatino Linotype" pitchFamily="18" charset="0"/>
                <a:cs typeface="Arial" panose="020B0604020202020204" pitchFamily="34" charset="0"/>
              </a:rPr>
              <a:t>ШПАРГАЛКАЛАР</a:t>
            </a:r>
            <a:r>
              <a:rPr lang="kk-KZ" dirty="0">
                <a:latin typeface="Palatino Linotype" pitchFamily="18" charset="0"/>
                <a:cs typeface="Arial" panose="020B0604020202020204" pitchFamily="34" charset="0"/>
              </a:rPr>
              <a:t>, ОҚУЛЫҚТАР ЖӘНЕ ӘДІСТЕМЕЛІК ҚҰРАЛДАР</a:t>
            </a:r>
            <a:endParaRPr lang="ru-RU" dirty="0">
              <a:latin typeface="Palatino Linotype" pitchFamily="18" charset="0"/>
              <a:cs typeface="Arial" panose="020B0604020202020204" pitchFamily="34" charset="0"/>
            </a:endParaRPr>
          </a:p>
        </p:txBody>
      </p:sp>
      <p:sp>
        <p:nvSpPr>
          <p:cNvPr id="56" name="TextBox 55"/>
          <p:cNvSpPr txBox="1"/>
          <p:nvPr/>
        </p:nvSpPr>
        <p:spPr>
          <a:xfrm>
            <a:off x="4189866" y="5476528"/>
            <a:ext cx="7582758" cy="777136"/>
          </a:xfrm>
          <a:prstGeom prst="rect">
            <a:avLst/>
          </a:prstGeom>
          <a:noFill/>
        </p:spPr>
        <p:txBody>
          <a:bodyPr wrap="square" lIns="68580" tIns="34290" rIns="68580" bIns="34290" rtlCol="0">
            <a:spAutoFit/>
          </a:bodyPr>
          <a:lstStyle/>
          <a:p>
            <a:r>
              <a:rPr lang="ru-RU" dirty="0">
                <a:latin typeface="Palatino Linotype" pitchFamily="18" charset="0"/>
                <a:cs typeface="Arial" panose="020B0604020202020204" pitchFamily="34" charset="0"/>
              </a:rPr>
              <a:t>КАЛЬКУЛЯТОРЛАР</a:t>
            </a:r>
          </a:p>
          <a:p>
            <a:r>
              <a:rPr lang="kk-KZ" sz="1400" i="1" dirty="0">
                <a:latin typeface="Palatino Linotype" pitchFamily="18" charset="0"/>
                <a:cs typeface="Arial" panose="020B0604020202020204" pitchFamily="34" charset="0"/>
              </a:rPr>
              <a:t>Тестілеу өткізілетін компьютердің интерфейсіндегі калькуляторларды, Менделеев кестесін және тұздардың ерігіштігі кестесін пайдалануға рұқсат етіледі</a:t>
            </a:r>
            <a:endParaRPr lang="ru-RU" sz="1400" i="1" dirty="0">
              <a:latin typeface="Palatino Linotype" pitchFamily="18" charset="0"/>
              <a:cs typeface="Arial" panose="020B0604020202020204" pitchFamily="34" charset="0"/>
            </a:endParaRPr>
          </a:p>
        </p:txBody>
      </p:sp>
      <p:pic>
        <p:nvPicPr>
          <p:cNvPr id="1030" name="Picture 6"/>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920977" y="4058099"/>
            <a:ext cx="759040" cy="7168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1" name="Picture 7"/>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492351" y="4774970"/>
            <a:ext cx="837703" cy="70156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2" name="Picture 8"/>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161676" y="5476531"/>
            <a:ext cx="837118" cy="74552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 name="Рисунок 1"/>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45282" y="2630870"/>
            <a:ext cx="708853" cy="708853"/>
          </a:xfrm>
          <a:prstGeom prst="rect">
            <a:avLst/>
          </a:prstGeom>
        </p:spPr>
      </p:pic>
      <p:sp>
        <p:nvSpPr>
          <p:cNvPr id="18" name="TextBox 72"/>
          <p:cNvSpPr txBox="1"/>
          <p:nvPr/>
        </p:nvSpPr>
        <p:spPr>
          <a:xfrm>
            <a:off x="819870" y="237612"/>
            <a:ext cx="10562365" cy="58477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lvl1pPr>
              <a:defRPr sz="3200" b="1">
                <a:solidFill>
                  <a:srgbClr val="31489F"/>
                </a:solidFill>
                <a:latin typeface="Arial"/>
                <a:ea typeface="Arial"/>
                <a:cs typeface="Arial"/>
                <a:sym typeface="Arial"/>
              </a:defRPr>
            </a:lvl1pPr>
          </a:lstStyle>
          <a:p>
            <a:r>
              <a:rPr lang="ru-RU" dirty="0">
                <a:solidFill>
                  <a:schemeClr val="bg1"/>
                </a:solidFill>
                <a:latin typeface="Palatino Linotype" pitchFamily="18" charset="0"/>
              </a:rPr>
              <a:t>ҰБТ-</a:t>
            </a:r>
            <a:r>
              <a:rPr lang="ru-RU" dirty="0" err="1">
                <a:solidFill>
                  <a:schemeClr val="bg1"/>
                </a:solidFill>
                <a:latin typeface="Palatino Linotype" pitchFamily="18" charset="0"/>
              </a:rPr>
              <a:t>ны</a:t>
            </a:r>
            <a:r>
              <a:rPr lang="ru-RU" dirty="0">
                <a:solidFill>
                  <a:schemeClr val="bg1"/>
                </a:solidFill>
                <a:latin typeface="Palatino Linotype" pitchFamily="18" charset="0"/>
              </a:rPr>
              <a:t> </a:t>
            </a:r>
            <a:r>
              <a:rPr lang="ru-RU" dirty="0" err="1">
                <a:solidFill>
                  <a:schemeClr val="bg1"/>
                </a:solidFill>
                <a:latin typeface="Palatino Linotype" pitchFamily="18" charset="0"/>
              </a:rPr>
              <a:t>өткізу</a:t>
            </a:r>
            <a:r>
              <a:rPr lang="ru-RU" dirty="0">
                <a:solidFill>
                  <a:schemeClr val="bg1"/>
                </a:solidFill>
                <a:latin typeface="Palatino Linotype" pitchFamily="18" charset="0"/>
              </a:rPr>
              <a:t> </a:t>
            </a:r>
            <a:r>
              <a:rPr lang="ru-RU" dirty="0" err="1">
                <a:solidFill>
                  <a:schemeClr val="bg1"/>
                </a:solidFill>
                <a:latin typeface="Palatino Linotype" pitchFamily="18" charset="0"/>
              </a:rPr>
              <a:t>барысында</a:t>
            </a:r>
            <a:r>
              <a:rPr lang="ru-RU" dirty="0">
                <a:solidFill>
                  <a:schemeClr val="bg1"/>
                </a:solidFill>
                <a:latin typeface="Palatino Linotype" pitchFamily="18" charset="0"/>
              </a:rPr>
              <a:t> </a:t>
            </a:r>
            <a:r>
              <a:rPr lang="ru-RU" dirty="0" err="1">
                <a:solidFill>
                  <a:schemeClr val="bg1"/>
                </a:solidFill>
                <a:latin typeface="Palatino Linotype" pitchFamily="18" charset="0"/>
              </a:rPr>
              <a:t>тыйым</a:t>
            </a:r>
            <a:r>
              <a:rPr lang="ru-RU" dirty="0">
                <a:solidFill>
                  <a:schemeClr val="bg1"/>
                </a:solidFill>
                <a:latin typeface="Palatino Linotype" pitchFamily="18" charset="0"/>
              </a:rPr>
              <a:t> </a:t>
            </a:r>
            <a:r>
              <a:rPr lang="ru-RU" dirty="0" err="1">
                <a:solidFill>
                  <a:schemeClr val="bg1"/>
                </a:solidFill>
                <a:latin typeface="Palatino Linotype" pitchFamily="18" charset="0"/>
              </a:rPr>
              <a:t>салынған</a:t>
            </a:r>
            <a:r>
              <a:rPr lang="ru-RU" dirty="0">
                <a:solidFill>
                  <a:schemeClr val="bg1"/>
                </a:solidFill>
                <a:latin typeface="Palatino Linotype" pitchFamily="18" charset="0"/>
              </a:rPr>
              <a:t> </a:t>
            </a:r>
            <a:r>
              <a:rPr lang="ru-RU" dirty="0" err="1">
                <a:solidFill>
                  <a:schemeClr val="bg1"/>
                </a:solidFill>
                <a:latin typeface="Palatino Linotype" pitchFamily="18" charset="0"/>
              </a:rPr>
              <a:t>заттар</a:t>
            </a:r>
            <a:endParaRPr dirty="0">
              <a:solidFill>
                <a:schemeClr val="bg1"/>
              </a:solidFill>
              <a:latin typeface="Palatino Linotype" pitchFamily="18" charset="0"/>
            </a:endParaRPr>
          </a:p>
        </p:txBody>
      </p:sp>
    </p:spTree>
    <p:extLst>
      <p:ext uri="{BB962C8B-B14F-4D97-AF65-F5344CB8AC3E}">
        <p14:creationId xmlns:p14="http://schemas.microsoft.com/office/powerpoint/2010/main" val="37369416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25E6E304-EB0A-4122-9A41-3D6E9899240B}"/>
              </a:ext>
            </a:extLst>
          </p:cNvPr>
          <p:cNvSpPr/>
          <p:nvPr/>
        </p:nvSpPr>
        <p:spPr>
          <a:xfrm>
            <a:off x="3" y="0"/>
            <a:ext cx="12192000" cy="12283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3200" b="1" dirty="0">
              <a:solidFill>
                <a:schemeClr val="accent1"/>
              </a:solidFill>
              <a:latin typeface="Arial Narrow" panose="020B0606020202030204" pitchFamily="34" charset="0"/>
            </a:endParaRPr>
          </a:p>
        </p:txBody>
      </p:sp>
      <p:sp>
        <p:nvSpPr>
          <p:cNvPr id="2" name="Заголовок 1"/>
          <p:cNvSpPr>
            <a:spLocks noGrp="1"/>
          </p:cNvSpPr>
          <p:nvPr>
            <p:ph type="title"/>
          </p:nvPr>
        </p:nvSpPr>
        <p:spPr>
          <a:xfrm>
            <a:off x="609601" y="3"/>
            <a:ext cx="10972800" cy="1143000"/>
          </a:xfrm>
        </p:spPr>
        <p:txBody>
          <a:bodyPr>
            <a:normAutofit/>
          </a:bodyPr>
          <a:lstStyle/>
          <a:p>
            <a:r>
              <a:rPr lang="kk-KZ" sz="3200" dirty="0">
                <a:solidFill>
                  <a:schemeClr val="bg1"/>
                </a:solidFill>
                <a:latin typeface="Palatino Linotype" pitchFamily="18" charset="0"/>
              </a:rPr>
              <a:t>Тестілеуден шығару актілері</a:t>
            </a:r>
            <a:endParaRPr lang="ru-RU" sz="3200" dirty="0">
              <a:solidFill>
                <a:schemeClr val="bg1"/>
              </a:solidFill>
              <a:latin typeface="Palatino Linotype" pitchFamily="18" charset="0"/>
            </a:endParaRPr>
          </a:p>
        </p:txBody>
      </p:sp>
      <p:sp>
        <p:nvSpPr>
          <p:cNvPr id="3" name="Объект 2"/>
          <p:cNvSpPr>
            <a:spLocks noGrp="1"/>
          </p:cNvSpPr>
          <p:nvPr>
            <p:ph idx="1"/>
          </p:nvPr>
        </p:nvSpPr>
        <p:spPr>
          <a:xfrm>
            <a:off x="609601" y="1450083"/>
            <a:ext cx="10972800" cy="4525963"/>
          </a:xfrm>
        </p:spPr>
        <p:txBody>
          <a:bodyPr>
            <a:noAutofit/>
          </a:bodyPr>
          <a:lstStyle/>
          <a:p>
            <a:r>
              <a:rPr lang="ru-RU" sz="2400" dirty="0" err="1">
                <a:latin typeface="Palatino Linotype" pitchFamily="18" charset="0"/>
              </a:rPr>
              <a:t>Тестілеуге</a:t>
            </a:r>
            <a:r>
              <a:rPr lang="ru-RU" sz="2400" dirty="0">
                <a:latin typeface="Palatino Linotype" pitchFamily="18" charset="0"/>
              </a:rPr>
              <a:t> </a:t>
            </a:r>
            <a:r>
              <a:rPr lang="ru-RU" sz="2400" dirty="0" err="1">
                <a:latin typeface="Palatino Linotype" pitchFamily="18" charset="0"/>
              </a:rPr>
              <a:t>кіргізу</a:t>
            </a:r>
            <a:r>
              <a:rPr lang="ru-RU" sz="2400" dirty="0">
                <a:latin typeface="Palatino Linotype" pitchFamily="18" charset="0"/>
              </a:rPr>
              <a:t> </a:t>
            </a:r>
            <a:r>
              <a:rPr lang="ru-RU" sz="2400" dirty="0" err="1">
                <a:latin typeface="Palatino Linotype" pitchFamily="18" charset="0"/>
              </a:rPr>
              <a:t>барысында</a:t>
            </a:r>
            <a:r>
              <a:rPr lang="ru-RU" sz="2400" dirty="0">
                <a:latin typeface="Palatino Linotype" pitchFamily="18" charset="0"/>
              </a:rPr>
              <a:t> </a:t>
            </a:r>
            <a:r>
              <a:rPr lang="ru-RU" sz="2400" dirty="0" err="1">
                <a:latin typeface="Palatino Linotype" pitchFamily="18" charset="0"/>
              </a:rPr>
              <a:t>бөгде</a:t>
            </a:r>
            <a:r>
              <a:rPr lang="ru-RU" sz="2400" dirty="0">
                <a:latin typeface="Palatino Linotype" pitchFamily="18" charset="0"/>
              </a:rPr>
              <a:t> </a:t>
            </a:r>
            <a:r>
              <a:rPr lang="ru-RU" sz="2400" dirty="0" err="1">
                <a:latin typeface="Palatino Linotype" pitchFamily="18" charset="0"/>
              </a:rPr>
              <a:t>адам</a:t>
            </a:r>
            <a:r>
              <a:rPr lang="ru-RU" sz="2400" dirty="0">
                <a:latin typeface="Palatino Linotype" pitchFamily="18" charset="0"/>
              </a:rPr>
              <a:t> </a:t>
            </a:r>
            <a:r>
              <a:rPr lang="ru-RU" sz="2400" dirty="0" err="1">
                <a:latin typeface="Palatino Linotype" pitchFamily="18" charset="0"/>
              </a:rPr>
              <a:t>анықталған</a:t>
            </a:r>
            <a:r>
              <a:rPr lang="ru-RU" sz="2400" dirty="0">
                <a:latin typeface="Palatino Linotype" pitchFamily="18" charset="0"/>
              </a:rPr>
              <a:t> </a:t>
            </a:r>
            <a:r>
              <a:rPr lang="ru-RU" sz="2400" dirty="0" err="1">
                <a:latin typeface="Palatino Linotype" pitchFamily="18" charset="0"/>
              </a:rPr>
              <a:t>жағдайда</a:t>
            </a:r>
            <a:r>
              <a:rPr lang="ru-RU" sz="2400" dirty="0">
                <a:latin typeface="Palatino Linotype" pitchFamily="18" charset="0"/>
              </a:rPr>
              <a:t> </a:t>
            </a:r>
            <a:r>
              <a:rPr lang="ru-RU" sz="2400" dirty="0" err="1">
                <a:latin typeface="Palatino Linotype" pitchFamily="18" charset="0"/>
              </a:rPr>
              <a:t>тестілеуге</a:t>
            </a:r>
            <a:r>
              <a:rPr lang="ru-RU" sz="2400" dirty="0">
                <a:latin typeface="Palatino Linotype" pitchFamily="18" charset="0"/>
              </a:rPr>
              <a:t> </a:t>
            </a:r>
            <a:r>
              <a:rPr lang="ru-RU" sz="2400" dirty="0" err="1">
                <a:latin typeface="Palatino Linotype" pitchFamily="18" charset="0"/>
              </a:rPr>
              <a:t>жіберу</a:t>
            </a:r>
            <a:r>
              <a:rPr lang="ru-RU" sz="2400" dirty="0">
                <a:latin typeface="Palatino Linotype" pitchFamily="18" charset="0"/>
              </a:rPr>
              <a:t> </a:t>
            </a:r>
            <a:r>
              <a:rPr lang="ru-RU" sz="2400" dirty="0" err="1">
                <a:latin typeface="Palatino Linotype" pitchFamily="18" charset="0"/>
              </a:rPr>
              <a:t>барысында</a:t>
            </a:r>
            <a:r>
              <a:rPr lang="ru-RU" sz="2400" dirty="0">
                <a:latin typeface="Palatino Linotype" pitchFamily="18" charset="0"/>
              </a:rPr>
              <a:t> </a:t>
            </a:r>
            <a:r>
              <a:rPr lang="ru-RU" sz="2400" dirty="0" err="1">
                <a:latin typeface="Palatino Linotype" pitchFamily="18" charset="0"/>
              </a:rPr>
              <a:t>бөгде</a:t>
            </a:r>
            <a:r>
              <a:rPr lang="ru-RU" sz="2400" dirty="0">
                <a:latin typeface="Palatino Linotype" pitchFamily="18" charset="0"/>
              </a:rPr>
              <a:t> </a:t>
            </a:r>
            <a:r>
              <a:rPr lang="ru-RU" sz="2400" dirty="0" err="1">
                <a:latin typeface="Palatino Linotype" pitchFamily="18" charset="0"/>
              </a:rPr>
              <a:t>тұлғаны</a:t>
            </a:r>
            <a:r>
              <a:rPr lang="ru-RU" sz="2400" dirty="0">
                <a:latin typeface="Palatino Linotype" pitchFamily="18" charset="0"/>
              </a:rPr>
              <a:t> </a:t>
            </a:r>
            <a:r>
              <a:rPr lang="ru-RU" sz="2400" dirty="0" err="1">
                <a:latin typeface="Palatino Linotype" pitchFamily="18" charset="0"/>
              </a:rPr>
              <a:t>анықтау</a:t>
            </a:r>
            <a:r>
              <a:rPr lang="ru-RU" sz="2400" dirty="0">
                <a:latin typeface="Palatino Linotype" pitchFamily="18" charset="0"/>
              </a:rPr>
              <a:t> </a:t>
            </a:r>
            <a:r>
              <a:rPr lang="ru-RU" sz="2400" dirty="0" err="1">
                <a:latin typeface="Palatino Linotype" pitchFamily="18" charset="0"/>
              </a:rPr>
              <a:t>актісін</a:t>
            </a:r>
            <a:r>
              <a:rPr lang="ru-RU" sz="2400" dirty="0">
                <a:latin typeface="Palatino Linotype" pitchFamily="18" charset="0"/>
              </a:rPr>
              <a:t> </a:t>
            </a:r>
            <a:r>
              <a:rPr lang="ru-RU" sz="2400" dirty="0" err="1">
                <a:latin typeface="Palatino Linotype" pitchFamily="18" charset="0"/>
              </a:rPr>
              <a:t>жасайды</a:t>
            </a:r>
            <a:r>
              <a:rPr lang="ru-RU" sz="2400" dirty="0">
                <a:latin typeface="Palatino Linotype" pitchFamily="18" charset="0"/>
              </a:rPr>
              <a:t>, </a:t>
            </a:r>
            <a:r>
              <a:rPr lang="ru-RU" sz="2400" dirty="0" err="1">
                <a:latin typeface="Palatino Linotype" pitchFamily="18" charset="0"/>
              </a:rPr>
              <a:t>түсуші</a:t>
            </a:r>
            <a:r>
              <a:rPr lang="ru-RU" sz="2400" dirty="0">
                <a:latin typeface="Palatino Linotype" pitchFamily="18" charset="0"/>
              </a:rPr>
              <a:t> осы </a:t>
            </a:r>
            <a:r>
              <a:rPr lang="ru-RU" sz="2400" dirty="0" err="1">
                <a:latin typeface="Palatino Linotype" pitchFamily="18" charset="0"/>
              </a:rPr>
              <a:t>тестілеуге</a:t>
            </a:r>
            <a:r>
              <a:rPr lang="ru-RU" sz="2400" dirty="0">
                <a:latin typeface="Palatino Linotype" pitchFamily="18" charset="0"/>
              </a:rPr>
              <a:t> </a:t>
            </a:r>
            <a:r>
              <a:rPr lang="ru-RU" sz="2400" dirty="0" err="1">
                <a:latin typeface="Palatino Linotype" pitchFamily="18" charset="0"/>
              </a:rPr>
              <a:t>кіргізілмейді</a:t>
            </a:r>
            <a:r>
              <a:rPr lang="ru-RU" sz="2400" dirty="0">
                <a:latin typeface="Palatino Linotype" pitchFamily="18" charset="0"/>
              </a:rPr>
              <a:t>.</a:t>
            </a:r>
          </a:p>
          <a:p>
            <a:endParaRPr lang="ru-RU" sz="2400" dirty="0">
              <a:latin typeface="Palatino Linotype" pitchFamily="18" charset="0"/>
            </a:endParaRPr>
          </a:p>
          <a:p>
            <a:r>
              <a:rPr lang="ru-RU" sz="2400" dirty="0" err="1">
                <a:latin typeface="Palatino Linotype" pitchFamily="18" charset="0"/>
              </a:rPr>
              <a:t>Металліздегіш</a:t>
            </a:r>
            <a:r>
              <a:rPr lang="ru-RU" sz="2400" dirty="0">
                <a:latin typeface="Palatino Linotype" pitchFamily="18" charset="0"/>
              </a:rPr>
              <a:t> </a:t>
            </a:r>
            <a:r>
              <a:rPr lang="ru-RU" sz="2400" dirty="0" err="1">
                <a:latin typeface="Palatino Linotype" pitchFamily="18" charset="0"/>
              </a:rPr>
              <a:t>құралын</a:t>
            </a:r>
            <a:r>
              <a:rPr lang="ru-RU" sz="2400" dirty="0">
                <a:latin typeface="Palatino Linotype" pitchFamily="18" charset="0"/>
              </a:rPr>
              <a:t> </a:t>
            </a:r>
            <a:r>
              <a:rPr lang="ru-RU" sz="2400" dirty="0" err="1">
                <a:latin typeface="Palatino Linotype" pitchFamily="18" charset="0"/>
              </a:rPr>
              <a:t>қолдану</a:t>
            </a:r>
            <a:r>
              <a:rPr lang="ru-RU" sz="2400" dirty="0">
                <a:latin typeface="Palatino Linotype" pitchFamily="18" charset="0"/>
              </a:rPr>
              <a:t> </a:t>
            </a:r>
            <a:r>
              <a:rPr lang="ru-RU" sz="2400" dirty="0" err="1">
                <a:latin typeface="Palatino Linotype" pitchFamily="18" charset="0"/>
              </a:rPr>
              <a:t>кезінде</a:t>
            </a:r>
            <a:r>
              <a:rPr lang="ru-RU" sz="2400" dirty="0">
                <a:latin typeface="Palatino Linotype" pitchFamily="18" charset="0"/>
              </a:rPr>
              <a:t> </a:t>
            </a:r>
            <a:r>
              <a:rPr lang="ru-RU" sz="2400" dirty="0" err="1">
                <a:latin typeface="Palatino Linotype" pitchFamily="18" charset="0"/>
              </a:rPr>
              <a:t>тыйым</a:t>
            </a:r>
            <a:r>
              <a:rPr lang="ru-RU" sz="2400" dirty="0">
                <a:latin typeface="Palatino Linotype" pitchFamily="18" charset="0"/>
              </a:rPr>
              <a:t> </a:t>
            </a:r>
            <a:r>
              <a:rPr lang="ru-RU" sz="2400" dirty="0" err="1">
                <a:latin typeface="Palatino Linotype" pitchFamily="18" charset="0"/>
              </a:rPr>
              <a:t>салынған</a:t>
            </a:r>
            <a:r>
              <a:rPr lang="ru-RU" sz="2400" dirty="0">
                <a:latin typeface="Palatino Linotype" pitchFamily="18" charset="0"/>
              </a:rPr>
              <a:t> </a:t>
            </a:r>
            <a:r>
              <a:rPr lang="ru-RU" sz="2400" dirty="0" err="1">
                <a:latin typeface="Palatino Linotype" pitchFamily="18" charset="0"/>
              </a:rPr>
              <a:t>заты</a:t>
            </a:r>
            <a:r>
              <a:rPr lang="ru-RU" sz="2400" dirty="0">
                <a:latin typeface="Palatino Linotype" pitchFamily="18" charset="0"/>
              </a:rPr>
              <a:t> </a:t>
            </a:r>
            <a:r>
              <a:rPr lang="ru-RU" sz="2400" dirty="0" err="1">
                <a:latin typeface="Palatino Linotype" pitchFamily="18" charset="0"/>
              </a:rPr>
              <a:t>табылған</a:t>
            </a:r>
            <a:r>
              <a:rPr lang="ru-RU" sz="2400" dirty="0">
                <a:latin typeface="Palatino Linotype" pitchFamily="18" charset="0"/>
              </a:rPr>
              <a:t> </a:t>
            </a:r>
            <a:r>
              <a:rPr lang="ru-RU" sz="2400" dirty="0" err="1">
                <a:latin typeface="Palatino Linotype" pitchFamily="18" charset="0"/>
              </a:rPr>
              <a:t>жағдайда</a:t>
            </a:r>
            <a:r>
              <a:rPr lang="ru-RU" sz="2400" dirty="0">
                <a:latin typeface="Palatino Linotype" pitchFamily="18" charset="0"/>
              </a:rPr>
              <a:t>  «ҰБТ </a:t>
            </a:r>
            <a:r>
              <a:rPr lang="ru-RU" sz="2400" dirty="0" err="1">
                <a:latin typeface="Palatino Linotype" pitchFamily="18" charset="0"/>
              </a:rPr>
              <a:t>өткізу</a:t>
            </a:r>
            <a:r>
              <a:rPr lang="ru-RU" sz="2400" dirty="0">
                <a:latin typeface="Palatino Linotype" pitchFamily="18" charset="0"/>
              </a:rPr>
              <a:t> </a:t>
            </a:r>
            <a:r>
              <a:rPr lang="ru-RU" sz="2400" dirty="0" err="1">
                <a:latin typeface="Palatino Linotype" pitchFamily="18" charset="0"/>
              </a:rPr>
              <a:t>пункттерінің</a:t>
            </a:r>
            <a:r>
              <a:rPr lang="ru-RU" sz="2400" dirty="0">
                <a:latin typeface="Palatino Linotype" pitchFamily="18" charset="0"/>
              </a:rPr>
              <a:t> </a:t>
            </a:r>
            <a:r>
              <a:rPr lang="ru-RU" sz="2400" dirty="0" err="1">
                <a:latin typeface="Palatino Linotype" pitchFamily="18" charset="0"/>
              </a:rPr>
              <a:t>ғимаратына</a:t>
            </a:r>
            <a:r>
              <a:rPr lang="ru-RU" sz="2400" dirty="0">
                <a:latin typeface="Palatino Linotype" pitchFamily="18" charset="0"/>
              </a:rPr>
              <a:t> </a:t>
            </a:r>
            <a:r>
              <a:rPr lang="ru-RU" sz="2400" dirty="0" err="1">
                <a:latin typeface="Palatino Linotype" pitchFamily="18" charset="0"/>
              </a:rPr>
              <a:t>кіреберісте</a:t>
            </a:r>
            <a:r>
              <a:rPr lang="ru-RU" sz="2400" dirty="0">
                <a:latin typeface="Palatino Linotype" pitchFamily="18" charset="0"/>
              </a:rPr>
              <a:t>, </a:t>
            </a:r>
            <a:r>
              <a:rPr lang="ru-RU" sz="2400" dirty="0" err="1">
                <a:latin typeface="Palatino Linotype" pitchFamily="18" charset="0"/>
              </a:rPr>
              <a:t>металліздегіш</a:t>
            </a:r>
            <a:r>
              <a:rPr lang="ru-RU" sz="2400" dirty="0">
                <a:latin typeface="Palatino Linotype" pitchFamily="18" charset="0"/>
              </a:rPr>
              <a:t> </a:t>
            </a:r>
            <a:r>
              <a:rPr lang="ru-RU" sz="2400" dirty="0" err="1">
                <a:latin typeface="Palatino Linotype" pitchFamily="18" charset="0"/>
              </a:rPr>
              <a:t>құралды</a:t>
            </a:r>
            <a:r>
              <a:rPr lang="ru-RU" sz="2400" dirty="0">
                <a:latin typeface="Palatino Linotype" pitchFamily="18" charset="0"/>
              </a:rPr>
              <a:t> </a:t>
            </a:r>
            <a:r>
              <a:rPr lang="ru-RU" sz="2400" dirty="0" err="1">
                <a:latin typeface="Palatino Linotype" pitchFamily="18" charset="0"/>
              </a:rPr>
              <a:t>қолдану</a:t>
            </a:r>
            <a:r>
              <a:rPr lang="ru-RU" sz="2400" dirty="0">
                <a:latin typeface="Palatino Linotype" pitchFamily="18" charset="0"/>
              </a:rPr>
              <a:t> </a:t>
            </a:r>
            <a:r>
              <a:rPr lang="ru-RU" sz="2400" dirty="0" err="1">
                <a:latin typeface="Palatino Linotype" pitchFamily="18" charset="0"/>
              </a:rPr>
              <a:t>кезінде</a:t>
            </a:r>
            <a:r>
              <a:rPr lang="ru-RU" sz="2400" dirty="0">
                <a:latin typeface="Palatino Linotype" pitchFamily="18" charset="0"/>
              </a:rPr>
              <a:t> </a:t>
            </a:r>
            <a:r>
              <a:rPr lang="ru-RU" sz="2400" dirty="0" err="1">
                <a:latin typeface="Palatino Linotype" pitchFamily="18" charset="0"/>
              </a:rPr>
              <a:t>тестілеуге</a:t>
            </a:r>
            <a:r>
              <a:rPr lang="ru-RU" sz="2400" dirty="0">
                <a:latin typeface="Palatino Linotype" pitchFamily="18" charset="0"/>
              </a:rPr>
              <a:t> </a:t>
            </a:r>
            <a:r>
              <a:rPr lang="ru-RU" sz="2400" dirty="0" err="1">
                <a:latin typeface="Palatino Linotype" pitchFamily="18" charset="0"/>
              </a:rPr>
              <a:t>тыйым</a:t>
            </a:r>
            <a:r>
              <a:rPr lang="ru-RU" sz="2400" dirty="0">
                <a:latin typeface="Palatino Linotype" pitchFamily="18" charset="0"/>
              </a:rPr>
              <a:t> </a:t>
            </a:r>
            <a:r>
              <a:rPr lang="ru-RU" sz="2400" dirty="0" err="1">
                <a:latin typeface="Palatino Linotype" pitchFamily="18" charset="0"/>
              </a:rPr>
              <a:t>салынған</a:t>
            </a:r>
            <a:r>
              <a:rPr lang="ru-RU" sz="2400" dirty="0">
                <a:latin typeface="Palatino Linotype" pitchFamily="18" charset="0"/>
              </a:rPr>
              <a:t> </a:t>
            </a:r>
            <a:r>
              <a:rPr lang="ru-RU" sz="2400" dirty="0" err="1">
                <a:latin typeface="Palatino Linotype" pitchFamily="18" charset="0"/>
              </a:rPr>
              <a:t>заты</a:t>
            </a:r>
            <a:r>
              <a:rPr lang="ru-RU" sz="2400" dirty="0">
                <a:latin typeface="Palatino Linotype" pitchFamily="18" charset="0"/>
              </a:rPr>
              <a:t> </a:t>
            </a:r>
            <a:r>
              <a:rPr lang="ru-RU" sz="2400" dirty="0" err="1">
                <a:latin typeface="Palatino Linotype" pitchFamily="18" charset="0"/>
              </a:rPr>
              <a:t>табылған</a:t>
            </a:r>
            <a:r>
              <a:rPr lang="ru-RU" sz="2400" dirty="0">
                <a:latin typeface="Palatino Linotype" pitchFamily="18" charset="0"/>
              </a:rPr>
              <a:t> </a:t>
            </a:r>
            <a:r>
              <a:rPr lang="ru-RU" sz="2400" dirty="0" err="1">
                <a:latin typeface="Palatino Linotype" pitchFamily="18" charset="0"/>
              </a:rPr>
              <a:t>түсушіні</a:t>
            </a:r>
            <a:r>
              <a:rPr lang="ru-RU" sz="2400" dirty="0">
                <a:latin typeface="Palatino Linotype" pitchFamily="18" charset="0"/>
              </a:rPr>
              <a:t> </a:t>
            </a:r>
            <a:r>
              <a:rPr lang="ru-RU" sz="2400" dirty="0" err="1">
                <a:latin typeface="Palatino Linotype" pitchFamily="18" charset="0"/>
              </a:rPr>
              <a:t>ғимараттан</a:t>
            </a:r>
            <a:r>
              <a:rPr lang="ru-RU" sz="2400" dirty="0">
                <a:latin typeface="Palatino Linotype" pitchFamily="18" charset="0"/>
              </a:rPr>
              <a:t> </a:t>
            </a:r>
            <a:r>
              <a:rPr lang="ru-RU" sz="2400" dirty="0" err="1">
                <a:latin typeface="Palatino Linotype" pitchFamily="18" charset="0"/>
              </a:rPr>
              <a:t>шығару</a:t>
            </a:r>
            <a:r>
              <a:rPr lang="ru-RU" sz="2400" dirty="0">
                <a:latin typeface="Palatino Linotype" pitchFamily="18" charset="0"/>
              </a:rPr>
              <a:t> </a:t>
            </a:r>
            <a:r>
              <a:rPr lang="ru-RU" sz="2400" dirty="0" err="1">
                <a:latin typeface="Palatino Linotype" pitchFamily="18" charset="0"/>
              </a:rPr>
              <a:t>туралы</a:t>
            </a:r>
            <a:r>
              <a:rPr lang="ru-RU" sz="2400" dirty="0">
                <a:latin typeface="Palatino Linotype" pitchFamily="18" charset="0"/>
              </a:rPr>
              <a:t>» Акт </a:t>
            </a:r>
            <a:r>
              <a:rPr lang="ru-RU" sz="2400" dirty="0" err="1">
                <a:latin typeface="Palatino Linotype" pitchFamily="18" charset="0"/>
              </a:rPr>
              <a:t>жасалады</a:t>
            </a:r>
            <a:r>
              <a:rPr lang="ru-RU" sz="2400" dirty="0">
                <a:latin typeface="Palatino Linotype" pitchFamily="18" charset="0"/>
              </a:rPr>
              <a:t>.</a:t>
            </a:r>
          </a:p>
          <a:p>
            <a:endParaRPr lang="ru-RU" sz="2400" dirty="0">
              <a:latin typeface="Palatino Linotype" pitchFamily="18" charset="0"/>
            </a:endParaRPr>
          </a:p>
          <a:p>
            <a:r>
              <a:rPr lang="kk-KZ" sz="2400" dirty="0">
                <a:latin typeface="Palatino Linotype" pitchFamily="18" charset="0"/>
              </a:rPr>
              <a:t>Тестілеу кезінде тыйым салынған зат қолдану немесе тәртіп сақтау ережесін бұзу фактісі анықталған жағдайда </a:t>
            </a:r>
            <a:r>
              <a:rPr lang="ru-RU" sz="2400" dirty="0">
                <a:latin typeface="Palatino Linotype" pitchFamily="18" charset="0"/>
              </a:rPr>
              <a:t>«</a:t>
            </a:r>
            <a:r>
              <a:rPr lang="kk-KZ" sz="2400" dirty="0">
                <a:latin typeface="Palatino Linotype" pitchFamily="18" charset="0"/>
              </a:rPr>
              <a:t>Аудиторияда тыйым салынған заттың тәркіленуі және тәртіп сақтау ережесін бұзған түсушіні аудиториядан шығару туралы» Акт жасалады.</a:t>
            </a:r>
            <a:endParaRPr lang="ru-RU" sz="2400" dirty="0">
              <a:latin typeface="Palatino Linotype" pitchFamily="18" charset="0"/>
            </a:endParaRPr>
          </a:p>
        </p:txBody>
      </p:sp>
    </p:spTree>
    <p:extLst>
      <p:ext uri="{BB962C8B-B14F-4D97-AF65-F5344CB8AC3E}">
        <p14:creationId xmlns:p14="http://schemas.microsoft.com/office/powerpoint/2010/main" val="7059417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Группа 1"/>
          <p:cNvGrpSpPr/>
          <p:nvPr/>
        </p:nvGrpSpPr>
        <p:grpSpPr>
          <a:xfrm>
            <a:off x="1270835" y="1053286"/>
            <a:ext cx="9650328" cy="4613010"/>
            <a:chOff x="-270324" y="935666"/>
            <a:chExt cx="9649072" cy="4614079"/>
          </a:xfrm>
        </p:grpSpPr>
        <p:sp>
          <p:nvSpPr>
            <p:cNvPr id="3" name="Прямоугольник 2">
              <a:extLst>
                <a:ext uri="{FF2B5EF4-FFF2-40B4-BE49-F238E27FC236}">
                  <a16:creationId xmlns:a16="http://schemas.microsoft.com/office/drawing/2014/main" id="{7F65CAB3-8DED-41AD-AF86-26CA05225718}"/>
                </a:ext>
              </a:extLst>
            </p:cNvPr>
            <p:cNvSpPr/>
            <p:nvPr/>
          </p:nvSpPr>
          <p:spPr>
            <a:xfrm>
              <a:off x="2970036" y="935666"/>
              <a:ext cx="3166731" cy="646331"/>
            </a:xfrm>
            <a:prstGeom prst="rect">
              <a:avLst/>
            </a:prstGeom>
            <a:noFill/>
            <a:ln>
              <a:noFill/>
            </a:ln>
          </p:spPr>
          <p:txBody>
            <a:bodyPr wrap="square">
              <a:spAutoFit/>
            </a:bodyPr>
            <a:lstStyle/>
            <a:p>
              <a:pPr algn="ctr" defTabSz="914310" hangingPunct="1">
                <a:defRPr sz="1862" b="0" i="0" u="none" strike="noStrike" kern="1200" spc="0" baseline="0">
                  <a:solidFill>
                    <a:prstClr val="black">
                      <a:lumMod val="65000"/>
                      <a:lumOff val="35000"/>
                    </a:prstClr>
                  </a:solidFill>
                  <a:latin typeface="+mn-lt"/>
                  <a:ea typeface="+mn-ea"/>
                  <a:cs typeface="+mn-cs"/>
                </a:defRPr>
              </a:pPr>
              <a:r>
                <a:rPr lang="ru-RU" sz="3600" b="1" kern="1200" dirty="0">
                  <a:solidFill>
                    <a:srgbClr val="C0504D">
                      <a:lumMod val="75000"/>
                    </a:srgbClr>
                  </a:solidFill>
                  <a:latin typeface="Arial" pitchFamily="34" charset="0"/>
                  <a:ea typeface="+mn-ea"/>
                  <a:cs typeface="Arial" pitchFamily="34" charset="0"/>
                </a:rPr>
                <a:t>АПЕЛЛЯЦИЯ</a:t>
              </a:r>
            </a:p>
          </p:txBody>
        </p:sp>
        <p:grpSp>
          <p:nvGrpSpPr>
            <p:cNvPr id="4" name="Группа 17"/>
            <p:cNvGrpSpPr/>
            <p:nvPr/>
          </p:nvGrpSpPr>
          <p:grpSpPr>
            <a:xfrm>
              <a:off x="-270324" y="3063382"/>
              <a:ext cx="9649072" cy="2486363"/>
              <a:chOff x="-324544" y="3063382"/>
              <a:chExt cx="9649072" cy="2486363"/>
            </a:xfrm>
          </p:grpSpPr>
          <p:sp>
            <p:nvSpPr>
              <p:cNvPr id="13" name="Скругленный прямоугольник 12">
                <a:extLst>
                  <a:ext uri="{FF2B5EF4-FFF2-40B4-BE49-F238E27FC236}">
                    <a16:creationId xmlns:a16="http://schemas.microsoft.com/office/drawing/2014/main" id="{C0489A6B-C36E-4660-A937-242551757631}"/>
                  </a:ext>
                </a:extLst>
              </p:cNvPr>
              <p:cNvSpPr/>
              <p:nvPr/>
            </p:nvSpPr>
            <p:spPr>
              <a:xfrm>
                <a:off x="4644008" y="3063382"/>
                <a:ext cx="4680520" cy="2486363"/>
              </a:xfrm>
              <a:prstGeom prst="roundRect">
                <a:avLst/>
              </a:prstGeom>
              <a:solidFill>
                <a:schemeClr val="bg1">
                  <a:lumMod val="95000"/>
                </a:schemeClr>
              </a:solidFill>
            </p:spPr>
            <p:txBody>
              <a:bodyPr wrap="square">
                <a:spAutoFit/>
              </a:bodyPr>
              <a:lstStyle/>
              <a:p>
                <a:pPr marL="171450" indent="-171450" algn="just" defTabSz="914310" hangingPunct="1">
                  <a:buFont typeface="Wingdings" panose="05000000000000000000" pitchFamily="2" charset="2"/>
                  <a:buChar char="v"/>
                </a:pPr>
                <a:r>
                  <a:rPr lang="ru-RU" sz="1400" kern="1200" dirty="0" err="1">
                    <a:solidFill>
                      <a:srgbClr val="1F497D"/>
                    </a:solidFill>
                    <a:latin typeface="Arial" pitchFamily="34" charset="0"/>
                    <a:ea typeface="+mn-ea"/>
                    <a:cs typeface="Arial" pitchFamily="34" charset="0"/>
                  </a:rPr>
                  <a:t>Техникалық</a:t>
                </a:r>
                <a:r>
                  <a:rPr lang="ru-RU" sz="1400" kern="1200" dirty="0">
                    <a:solidFill>
                      <a:srgbClr val="1F497D"/>
                    </a:solidFill>
                    <a:latin typeface="Arial" pitchFamily="34" charset="0"/>
                    <a:ea typeface="+mn-ea"/>
                    <a:cs typeface="Arial" pitchFamily="34" charset="0"/>
                  </a:rPr>
                  <a:t> </a:t>
                </a:r>
                <a:r>
                  <a:rPr lang="ru-RU" sz="1400" kern="1200" dirty="0" err="1">
                    <a:solidFill>
                      <a:srgbClr val="1F497D"/>
                    </a:solidFill>
                    <a:latin typeface="Arial" pitchFamily="34" charset="0"/>
                    <a:ea typeface="+mn-ea"/>
                    <a:cs typeface="Arial" pitchFamily="34" charset="0"/>
                  </a:rPr>
                  <a:t>себептер</a:t>
                </a:r>
                <a:r>
                  <a:rPr lang="ru-RU" sz="1400" kern="1200" dirty="0">
                    <a:solidFill>
                      <a:srgbClr val="1F497D"/>
                    </a:solidFill>
                    <a:latin typeface="Arial" pitchFamily="34" charset="0"/>
                    <a:ea typeface="+mn-ea"/>
                    <a:cs typeface="Arial" pitchFamily="34" charset="0"/>
                  </a:rPr>
                  <a:t> </a:t>
                </a:r>
                <a:r>
                  <a:rPr lang="ru-RU" sz="1400" kern="1200" dirty="0" err="1">
                    <a:solidFill>
                      <a:srgbClr val="1F497D"/>
                    </a:solidFill>
                    <a:latin typeface="Arial" pitchFamily="34" charset="0"/>
                    <a:ea typeface="+mn-ea"/>
                    <a:cs typeface="Arial" pitchFamily="34" charset="0"/>
                  </a:rPr>
                  <a:t>бойынша</a:t>
                </a:r>
                <a:r>
                  <a:rPr lang="ru-RU" sz="1400" kern="1200" dirty="0">
                    <a:solidFill>
                      <a:srgbClr val="1F497D"/>
                    </a:solidFill>
                    <a:latin typeface="Arial" pitchFamily="34" charset="0"/>
                    <a:ea typeface="+mn-ea"/>
                    <a:cs typeface="Arial" pitchFamily="34" charset="0"/>
                  </a:rPr>
                  <a:t> </a:t>
                </a:r>
                <a:r>
                  <a:rPr lang="ru-RU" sz="1400" kern="1200" dirty="0" err="1">
                    <a:solidFill>
                      <a:srgbClr val="1F497D"/>
                    </a:solidFill>
                    <a:latin typeface="Arial" pitchFamily="34" charset="0"/>
                    <a:ea typeface="+mn-ea"/>
                    <a:cs typeface="Arial" pitchFamily="34" charset="0"/>
                  </a:rPr>
                  <a:t>апелляцияға</a:t>
                </a:r>
                <a:r>
                  <a:rPr lang="ru-RU" sz="1400" kern="1200" dirty="0">
                    <a:solidFill>
                      <a:srgbClr val="1F497D"/>
                    </a:solidFill>
                    <a:latin typeface="Arial" pitchFamily="34" charset="0"/>
                    <a:ea typeface="+mn-ea"/>
                    <a:cs typeface="Arial" pitchFamily="34" charset="0"/>
                  </a:rPr>
                  <a:t> </a:t>
                </a:r>
                <a:r>
                  <a:rPr lang="ru-RU" sz="1400" kern="1200" dirty="0" err="1">
                    <a:solidFill>
                      <a:srgbClr val="1F497D"/>
                    </a:solidFill>
                    <a:latin typeface="Arial" pitchFamily="34" charset="0"/>
                    <a:ea typeface="+mn-ea"/>
                    <a:cs typeface="Arial" pitchFamily="34" charset="0"/>
                  </a:rPr>
                  <a:t>өтінішті</a:t>
                </a:r>
                <a:r>
                  <a:rPr lang="ru-RU" sz="1400" kern="1200" dirty="0">
                    <a:solidFill>
                      <a:srgbClr val="1F497D"/>
                    </a:solidFill>
                    <a:latin typeface="Arial" pitchFamily="34" charset="0"/>
                    <a:ea typeface="+mn-ea"/>
                    <a:cs typeface="Arial" pitchFamily="34" charset="0"/>
                  </a:rPr>
                  <a:t> </a:t>
                </a:r>
                <a:r>
                  <a:rPr lang="ru-RU" sz="1400" kern="1200" dirty="0" err="1">
                    <a:solidFill>
                      <a:srgbClr val="1F497D"/>
                    </a:solidFill>
                    <a:latin typeface="Arial" pitchFamily="34" charset="0"/>
                    <a:ea typeface="+mn-ea"/>
                    <a:cs typeface="Arial" pitchFamily="34" charset="0"/>
                  </a:rPr>
                  <a:t>түсуші</a:t>
                </a:r>
                <a:r>
                  <a:rPr lang="ru-RU" sz="1400" kern="1200" dirty="0">
                    <a:solidFill>
                      <a:srgbClr val="1F497D"/>
                    </a:solidFill>
                    <a:latin typeface="Arial" pitchFamily="34" charset="0"/>
                    <a:ea typeface="+mn-ea"/>
                    <a:cs typeface="Arial" pitchFamily="34" charset="0"/>
                  </a:rPr>
                  <a:t> </a:t>
                </a:r>
                <a:r>
                  <a:rPr lang="ru-RU" sz="1400" kern="1200" dirty="0" err="1">
                    <a:solidFill>
                      <a:srgbClr val="1F497D"/>
                    </a:solidFill>
                    <a:latin typeface="Arial" pitchFamily="34" charset="0"/>
                    <a:ea typeface="+mn-ea"/>
                    <a:cs typeface="Arial" pitchFamily="34" charset="0"/>
                  </a:rPr>
                  <a:t>тестілеу</a:t>
                </a:r>
                <a:r>
                  <a:rPr lang="ru-RU" sz="1400" kern="1200" dirty="0">
                    <a:solidFill>
                      <a:srgbClr val="1F497D"/>
                    </a:solidFill>
                    <a:latin typeface="Arial" pitchFamily="34" charset="0"/>
                    <a:ea typeface="+mn-ea"/>
                    <a:cs typeface="Arial" pitchFamily="34" charset="0"/>
                  </a:rPr>
                  <a:t> </a:t>
                </a:r>
                <a:r>
                  <a:rPr lang="ru-RU" sz="1400" kern="1200" dirty="0" err="1">
                    <a:solidFill>
                      <a:srgbClr val="1F497D"/>
                    </a:solidFill>
                    <a:latin typeface="Arial" pitchFamily="34" charset="0"/>
                    <a:ea typeface="+mn-ea"/>
                    <a:cs typeface="Arial" pitchFamily="34" charset="0"/>
                  </a:rPr>
                  <a:t>кезінде</a:t>
                </a:r>
                <a:r>
                  <a:rPr lang="ru-RU" sz="1400" kern="1200" dirty="0">
                    <a:solidFill>
                      <a:srgbClr val="1F497D"/>
                    </a:solidFill>
                    <a:latin typeface="Arial" pitchFamily="34" charset="0"/>
                    <a:ea typeface="+mn-ea"/>
                    <a:cs typeface="Arial" pitchFamily="34" charset="0"/>
                  </a:rPr>
                  <a:t> </a:t>
                </a:r>
                <a:r>
                  <a:rPr lang="ru-RU" sz="1400" kern="1200" dirty="0" err="1">
                    <a:solidFill>
                      <a:srgbClr val="1F497D"/>
                    </a:solidFill>
                    <a:latin typeface="Arial" pitchFamily="34" charset="0"/>
                    <a:ea typeface="+mn-ea"/>
                    <a:cs typeface="Arial" pitchFamily="34" charset="0"/>
                  </a:rPr>
                  <a:t>береді</a:t>
                </a:r>
                <a:r>
                  <a:rPr lang="ru-RU" sz="1400" kern="1200" dirty="0">
                    <a:solidFill>
                      <a:srgbClr val="1F497D"/>
                    </a:solidFill>
                    <a:latin typeface="Arial" pitchFamily="34" charset="0"/>
                    <a:ea typeface="+mn-ea"/>
                    <a:cs typeface="Arial" pitchFamily="34" charset="0"/>
                  </a:rPr>
                  <a:t>.</a:t>
                </a:r>
              </a:p>
              <a:p>
                <a:pPr marL="171450" indent="-171450" algn="just" defTabSz="914310" hangingPunct="1">
                  <a:buFont typeface="Wingdings" panose="05000000000000000000" pitchFamily="2" charset="2"/>
                  <a:buChar char="v"/>
                </a:pPr>
                <a:r>
                  <a:rPr lang="ru-RU" sz="1400" kern="1200" dirty="0" err="1">
                    <a:solidFill>
                      <a:srgbClr val="1F497D"/>
                    </a:solidFill>
                    <a:latin typeface="Arial" pitchFamily="34" charset="0"/>
                    <a:ea typeface="+mn-ea"/>
                    <a:cs typeface="Arial" pitchFamily="34" charset="0"/>
                  </a:rPr>
                  <a:t>Түсуші</a:t>
                </a:r>
                <a:r>
                  <a:rPr lang="ru-RU" sz="1400" kern="1200" dirty="0">
                    <a:solidFill>
                      <a:srgbClr val="1F497D"/>
                    </a:solidFill>
                    <a:latin typeface="Arial" pitchFamily="34" charset="0"/>
                    <a:ea typeface="+mn-ea"/>
                    <a:cs typeface="Arial" pitchFamily="34" charset="0"/>
                  </a:rPr>
                  <a:t> тест </a:t>
                </a:r>
                <a:r>
                  <a:rPr lang="ru-RU" sz="1400" kern="1200" dirty="0" err="1">
                    <a:solidFill>
                      <a:srgbClr val="1F497D"/>
                    </a:solidFill>
                    <a:latin typeface="Arial" pitchFamily="34" charset="0"/>
                    <a:ea typeface="+mn-ea"/>
                    <a:cs typeface="Arial" pitchFamily="34" charset="0"/>
                  </a:rPr>
                  <a:t>тапсырмасының</a:t>
                </a:r>
                <a:r>
                  <a:rPr lang="ru-RU" sz="1400" kern="1200" dirty="0">
                    <a:solidFill>
                      <a:srgbClr val="1F497D"/>
                    </a:solidFill>
                    <a:latin typeface="Arial" pitchFamily="34" charset="0"/>
                    <a:ea typeface="+mn-ea"/>
                    <a:cs typeface="Arial" pitchFamily="34" charset="0"/>
                  </a:rPr>
                  <a:t> </a:t>
                </a:r>
                <a:r>
                  <a:rPr lang="ru-RU" sz="1400" kern="1200" dirty="0" err="1">
                    <a:solidFill>
                      <a:srgbClr val="1F497D"/>
                    </a:solidFill>
                    <a:latin typeface="Arial" pitchFamily="34" charset="0"/>
                    <a:ea typeface="+mn-ea"/>
                    <a:cs typeface="Arial" pitchFamily="34" charset="0"/>
                  </a:rPr>
                  <a:t>шартында</a:t>
                </a:r>
                <a:r>
                  <a:rPr lang="ru-RU" sz="1400" kern="1200" dirty="0">
                    <a:solidFill>
                      <a:srgbClr val="1F497D"/>
                    </a:solidFill>
                    <a:latin typeface="Arial" pitchFamily="34" charset="0"/>
                    <a:ea typeface="+mn-ea"/>
                    <a:cs typeface="Arial" pitchFamily="34" charset="0"/>
                  </a:rPr>
                  <a:t> </a:t>
                </a:r>
                <a:r>
                  <a:rPr lang="ru-RU" sz="1400" kern="1200" dirty="0" err="1">
                    <a:solidFill>
                      <a:srgbClr val="1F497D"/>
                    </a:solidFill>
                    <a:latin typeface="Arial" pitchFamily="34" charset="0"/>
                    <a:ea typeface="+mn-ea"/>
                    <a:cs typeface="Arial" pitchFamily="34" charset="0"/>
                  </a:rPr>
                  <a:t>дұрыс</a:t>
                </a:r>
                <a:r>
                  <a:rPr lang="ru-RU" sz="1400" kern="1200" dirty="0">
                    <a:solidFill>
                      <a:srgbClr val="1F497D"/>
                    </a:solidFill>
                    <a:latin typeface="Arial" pitchFamily="34" charset="0"/>
                    <a:ea typeface="+mn-ea"/>
                    <a:cs typeface="Arial" pitchFamily="34" charset="0"/>
                  </a:rPr>
                  <a:t> </a:t>
                </a:r>
                <a:r>
                  <a:rPr lang="ru-RU" sz="1400" kern="1200" dirty="0" err="1">
                    <a:solidFill>
                      <a:srgbClr val="1F497D"/>
                    </a:solidFill>
                    <a:latin typeface="Arial" pitchFamily="34" charset="0"/>
                    <a:ea typeface="+mn-ea"/>
                    <a:cs typeface="Arial" pitchFamily="34" charset="0"/>
                  </a:rPr>
                  <a:t>жауапты</a:t>
                </a:r>
                <a:r>
                  <a:rPr lang="ru-RU" sz="1400" kern="1200" dirty="0">
                    <a:solidFill>
                      <a:srgbClr val="1F497D"/>
                    </a:solidFill>
                    <a:latin typeface="Arial" pitchFamily="34" charset="0"/>
                    <a:ea typeface="+mn-ea"/>
                    <a:cs typeface="Arial" pitchFamily="34" charset="0"/>
                  </a:rPr>
                  <a:t> </a:t>
                </a:r>
                <a:r>
                  <a:rPr lang="ru-RU" sz="1400" kern="1200" dirty="0" err="1">
                    <a:solidFill>
                      <a:srgbClr val="1F497D"/>
                    </a:solidFill>
                    <a:latin typeface="Arial" pitchFamily="34" charset="0"/>
                    <a:ea typeface="+mn-ea"/>
                    <a:cs typeface="Arial" pitchFamily="34" charset="0"/>
                  </a:rPr>
                  <a:t>анықтауға</a:t>
                </a:r>
                <a:r>
                  <a:rPr lang="ru-RU" sz="1400" kern="1200" dirty="0">
                    <a:solidFill>
                      <a:srgbClr val="1F497D"/>
                    </a:solidFill>
                    <a:latin typeface="Arial" pitchFamily="34" charset="0"/>
                    <a:ea typeface="+mn-ea"/>
                    <a:cs typeface="Arial" pitchFamily="34" charset="0"/>
                  </a:rPr>
                  <a:t> </a:t>
                </a:r>
                <a:r>
                  <a:rPr lang="ru-RU" sz="1400" kern="1200" dirty="0" err="1">
                    <a:solidFill>
                      <a:srgbClr val="1F497D"/>
                    </a:solidFill>
                    <a:latin typeface="Arial" pitchFamily="34" charset="0"/>
                    <a:ea typeface="+mn-ea"/>
                    <a:cs typeface="Arial" pitchFamily="34" charset="0"/>
                  </a:rPr>
                  <a:t>қажетті</a:t>
                </a:r>
                <a:r>
                  <a:rPr lang="ru-RU" sz="1400" kern="1200" dirty="0">
                    <a:solidFill>
                      <a:srgbClr val="1F497D"/>
                    </a:solidFill>
                    <a:latin typeface="Arial" pitchFamily="34" charset="0"/>
                    <a:ea typeface="+mn-ea"/>
                    <a:cs typeface="Arial" pitchFamily="34" charset="0"/>
                  </a:rPr>
                  <a:t> </a:t>
                </a:r>
                <a:r>
                  <a:rPr lang="ru-RU" sz="1400" kern="1200" dirty="0" err="1">
                    <a:solidFill>
                      <a:srgbClr val="1F497D"/>
                    </a:solidFill>
                    <a:latin typeface="Arial" pitchFamily="34" charset="0"/>
                    <a:ea typeface="+mn-ea"/>
                    <a:cs typeface="Arial" pitchFamily="34" charset="0"/>
                  </a:rPr>
                  <a:t>фрагменттің</a:t>
                </a:r>
                <a:r>
                  <a:rPr lang="ru-RU" sz="1400" kern="1200" dirty="0">
                    <a:solidFill>
                      <a:srgbClr val="1F497D"/>
                    </a:solidFill>
                    <a:latin typeface="Arial" pitchFamily="34" charset="0"/>
                    <a:ea typeface="+mn-ea"/>
                    <a:cs typeface="Arial" pitchFamily="34" charset="0"/>
                  </a:rPr>
                  <a:t> (</a:t>
                </a:r>
                <a:r>
                  <a:rPr lang="ru-RU" sz="1400" kern="1200" dirty="0" err="1">
                    <a:solidFill>
                      <a:srgbClr val="1F497D"/>
                    </a:solidFill>
                    <a:latin typeface="Arial" pitchFamily="34" charset="0"/>
                    <a:ea typeface="+mn-ea"/>
                    <a:cs typeface="Arial" pitchFamily="34" charset="0"/>
                  </a:rPr>
                  <a:t>мәтін</a:t>
                </a:r>
                <a:r>
                  <a:rPr lang="ru-RU" sz="1400" kern="1200" dirty="0">
                    <a:solidFill>
                      <a:srgbClr val="1F497D"/>
                    </a:solidFill>
                    <a:latin typeface="Arial" pitchFamily="34" charset="0"/>
                    <a:ea typeface="+mn-ea"/>
                    <a:cs typeface="Arial" pitchFamily="34" charset="0"/>
                  </a:rPr>
                  <a:t>, </a:t>
                </a:r>
                <a:r>
                  <a:rPr lang="ru-RU" sz="1400" kern="1200" dirty="0" err="1">
                    <a:solidFill>
                      <a:srgbClr val="1F497D"/>
                    </a:solidFill>
                    <a:latin typeface="Arial" pitchFamily="34" charset="0"/>
                    <a:ea typeface="+mn-ea"/>
                    <a:cs typeface="Arial" pitchFamily="34" charset="0"/>
                  </a:rPr>
                  <a:t>сызбалар</a:t>
                </a:r>
                <a:r>
                  <a:rPr lang="ru-RU" sz="1400" kern="1200" dirty="0">
                    <a:solidFill>
                      <a:srgbClr val="1F497D"/>
                    </a:solidFill>
                    <a:latin typeface="Arial" pitchFamily="34" charset="0"/>
                    <a:ea typeface="+mn-ea"/>
                    <a:cs typeface="Arial" pitchFamily="34" charset="0"/>
                  </a:rPr>
                  <a:t>, </a:t>
                </a:r>
                <a:r>
                  <a:rPr lang="ru-RU" sz="1400" kern="1200" dirty="0" err="1">
                    <a:solidFill>
                      <a:srgbClr val="1F497D"/>
                    </a:solidFill>
                    <a:latin typeface="Arial" pitchFamily="34" charset="0"/>
                    <a:ea typeface="+mn-ea"/>
                    <a:cs typeface="Arial" pitchFamily="34" charset="0"/>
                  </a:rPr>
                  <a:t>суреттер</a:t>
                </a:r>
                <a:r>
                  <a:rPr lang="ru-RU" sz="1400" kern="1200" dirty="0">
                    <a:solidFill>
                      <a:srgbClr val="1F497D"/>
                    </a:solidFill>
                    <a:latin typeface="Arial" pitchFamily="34" charset="0"/>
                    <a:ea typeface="+mn-ea"/>
                    <a:cs typeface="Arial" pitchFamily="34" charset="0"/>
                  </a:rPr>
                  <a:t>, </a:t>
                </a:r>
                <a:r>
                  <a:rPr lang="ru-RU" sz="1400" kern="1200" dirty="0" err="1">
                    <a:solidFill>
                      <a:srgbClr val="1F497D"/>
                    </a:solidFill>
                    <a:latin typeface="Arial" pitchFamily="34" charset="0"/>
                    <a:ea typeface="+mn-ea"/>
                    <a:cs typeface="Arial" pitchFamily="34" charset="0"/>
                  </a:rPr>
                  <a:t>кестелер</a:t>
                </a:r>
                <a:r>
                  <a:rPr lang="ru-RU" sz="1400" kern="1200" dirty="0">
                    <a:solidFill>
                      <a:srgbClr val="1F497D"/>
                    </a:solidFill>
                    <a:latin typeface="Arial" pitchFamily="34" charset="0"/>
                    <a:ea typeface="+mn-ea"/>
                    <a:cs typeface="Arial" pitchFamily="34" charset="0"/>
                  </a:rPr>
                  <a:t>) </a:t>
                </a:r>
                <a:r>
                  <a:rPr lang="ru-RU" sz="1400" kern="1200" dirty="0" err="1">
                    <a:solidFill>
                      <a:srgbClr val="1F497D"/>
                    </a:solidFill>
                    <a:latin typeface="Arial" pitchFamily="34" charset="0"/>
                    <a:ea typeface="+mn-ea"/>
                    <a:cs typeface="Arial" pitchFamily="34" charset="0"/>
                  </a:rPr>
                  <a:t>жоқтығын</a:t>
                </a:r>
                <a:r>
                  <a:rPr lang="ru-RU" sz="1400" kern="1200" dirty="0">
                    <a:solidFill>
                      <a:srgbClr val="1F497D"/>
                    </a:solidFill>
                    <a:latin typeface="Arial" pitchFamily="34" charset="0"/>
                    <a:ea typeface="+mn-ea"/>
                    <a:cs typeface="Arial" pitchFamily="34" charset="0"/>
                  </a:rPr>
                  <a:t> </a:t>
                </a:r>
                <a:r>
                  <a:rPr lang="ru-RU" sz="1400" kern="1200" dirty="0" err="1">
                    <a:solidFill>
                      <a:srgbClr val="1F497D"/>
                    </a:solidFill>
                    <a:latin typeface="Arial" pitchFamily="34" charset="0"/>
                    <a:ea typeface="+mn-ea"/>
                    <a:cs typeface="Arial" pitchFamily="34" charset="0"/>
                  </a:rPr>
                  <a:t>анықтаған</a:t>
                </a:r>
                <a:r>
                  <a:rPr lang="ru-RU" sz="1400" kern="1200" dirty="0">
                    <a:solidFill>
                      <a:srgbClr val="1F497D"/>
                    </a:solidFill>
                    <a:latin typeface="Arial" pitchFamily="34" charset="0"/>
                    <a:ea typeface="+mn-ea"/>
                    <a:cs typeface="Arial" pitchFamily="34" charset="0"/>
                  </a:rPr>
                  <a:t> </a:t>
                </a:r>
                <a:r>
                  <a:rPr lang="ru-RU" sz="1400" kern="1200" dirty="0" err="1">
                    <a:solidFill>
                      <a:srgbClr val="1F497D"/>
                    </a:solidFill>
                    <a:latin typeface="Arial" pitchFamily="34" charset="0"/>
                    <a:ea typeface="+mn-ea"/>
                    <a:cs typeface="Arial" pitchFamily="34" charset="0"/>
                  </a:rPr>
                  <a:t>жағдайда</a:t>
                </a:r>
                <a:r>
                  <a:rPr lang="ru-RU" sz="1400" kern="1200" dirty="0">
                    <a:solidFill>
                      <a:srgbClr val="1F497D"/>
                    </a:solidFill>
                    <a:latin typeface="Arial" pitchFamily="34" charset="0"/>
                    <a:ea typeface="+mn-ea"/>
                    <a:cs typeface="Arial" pitchFamily="34" charset="0"/>
                  </a:rPr>
                  <a:t> </a:t>
                </a:r>
                <a:r>
                  <a:rPr lang="ru-RU" sz="1400" kern="1200" dirty="0" err="1">
                    <a:solidFill>
                      <a:srgbClr val="1F497D"/>
                    </a:solidFill>
                    <a:latin typeface="Arial" pitchFamily="34" charset="0"/>
                    <a:ea typeface="+mn-ea"/>
                    <a:cs typeface="Arial" pitchFamily="34" charset="0"/>
                  </a:rPr>
                  <a:t>экрандағы</a:t>
                </a:r>
                <a:r>
                  <a:rPr lang="ru-RU" sz="1400" kern="1200" dirty="0">
                    <a:solidFill>
                      <a:srgbClr val="1F497D"/>
                    </a:solidFill>
                    <a:latin typeface="Arial" pitchFamily="34" charset="0"/>
                    <a:ea typeface="+mn-ea"/>
                    <a:cs typeface="Arial" pitchFamily="34" charset="0"/>
                  </a:rPr>
                  <a:t> «</a:t>
                </a:r>
                <a:r>
                  <a:rPr lang="ru-RU" sz="1400" kern="1200" dirty="0" err="1">
                    <a:solidFill>
                      <a:srgbClr val="1F497D"/>
                    </a:solidFill>
                    <a:latin typeface="Arial" pitchFamily="34" charset="0"/>
                    <a:ea typeface="+mn-ea"/>
                    <a:cs typeface="Arial" pitchFamily="34" charset="0"/>
                  </a:rPr>
                  <a:t>техникалық</a:t>
                </a:r>
                <a:r>
                  <a:rPr lang="ru-RU" sz="1400" kern="1200" dirty="0">
                    <a:solidFill>
                      <a:srgbClr val="1F497D"/>
                    </a:solidFill>
                    <a:latin typeface="Arial" pitchFamily="34" charset="0"/>
                    <a:ea typeface="+mn-ea"/>
                    <a:cs typeface="Arial" pitchFamily="34" charset="0"/>
                  </a:rPr>
                  <a:t> апелляция» </a:t>
                </a:r>
                <a:r>
                  <a:rPr lang="ru-RU" sz="1400" kern="1200" dirty="0" err="1">
                    <a:solidFill>
                      <a:srgbClr val="1F497D"/>
                    </a:solidFill>
                    <a:latin typeface="Arial" pitchFamily="34" charset="0"/>
                    <a:ea typeface="+mn-ea"/>
                    <a:cs typeface="Arial" pitchFamily="34" charset="0"/>
                  </a:rPr>
                  <a:t>қосымшасына</a:t>
                </a:r>
                <a:r>
                  <a:rPr lang="ru-RU" sz="1400" kern="1200" dirty="0">
                    <a:solidFill>
                      <a:srgbClr val="1F497D"/>
                    </a:solidFill>
                    <a:latin typeface="Arial" pitchFamily="34" charset="0"/>
                    <a:ea typeface="+mn-ea"/>
                    <a:cs typeface="Arial" pitchFamily="34" charset="0"/>
                  </a:rPr>
                  <a:t> </a:t>
                </a:r>
                <a:r>
                  <a:rPr lang="ru-RU" sz="1400" kern="1200" dirty="0" err="1">
                    <a:solidFill>
                      <a:srgbClr val="1F497D"/>
                    </a:solidFill>
                    <a:latin typeface="Arial" pitchFamily="34" charset="0"/>
                    <a:ea typeface="+mn-ea"/>
                    <a:cs typeface="Arial" pitchFamily="34" charset="0"/>
                  </a:rPr>
                  <a:t>белгі</a:t>
                </a:r>
                <a:r>
                  <a:rPr lang="ru-RU" sz="1400" kern="1200" dirty="0">
                    <a:solidFill>
                      <a:srgbClr val="1F497D"/>
                    </a:solidFill>
                    <a:latin typeface="Arial" pitchFamily="34" charset="0"/>
                    <a:ea typeface="+mn-ea"/>
                    <a:cs typeface="Arial" pitchFamily="34" charset="0"/>
                  </a:rPr>
                  <a:t> </a:t>
                </a:r>
                <a:r>
                  <a:rPr lang="ru-RU" sz="1400" kern="1200" dirty="0" err="1">
                    <a:solidFill>
                      <a:srgbClr val="1F497D"/>
                    </a:solidFill>
                    <a:latin typeface="Arial" pitchFamily="34" charset="0"/>
                    <a:ea typeface="+mn-ea"/>
                    <a:cs typeface="Arial" pitchFamily="34" charset="0"/>
                  </a:rPr>
                  <a:t>қояды</a:t>
                </a:r>
                <a:r>
                  <a:rPr lang="ru-RU" sz="1400" kern="1200" dirty="0">
                    <a:solidFill>
                      <a:srgbClr val="1F497D"/>
                    </a:solidFill>
                    <a:latin typeface="Arial" pitchFamily="34" charset="0"/>
                    <a:ea typeface="+mn-ea"/>
                    <a:cs typeface="Arial" pitchFamily="34" charset="0"/>
                  </a:rPr>
                  <a:t>.</a:t>
                </a:r>
              </a:p>
              <a:p>
                <a:pPr marL="171450" indent="-171450" algn="just" defTabSz="914310" hangingPunct="1">
                  <a:buFont typeface="Wingdings" panose="05000000000000000000" pitchFamily="2" charset="2"/>
                  <a:buChar char="v"/>
                </a:pPr>
                <a:r>
                  <a:rPr lang="ru-RU" sz="1400" kern="1200" dirty="0" err="1">
                    <a:solidFill>
                      <a:srgbClr val="1F497D"/>
                    </a:solidFill>
                    <a:latin typeface="Arial" pitchFamily="34" charset="0"/>
                    <a:ea typeface="+mn-ea"/>
                    <a:cs typeface="Arial" pitchFamily="34" charset="0"/>
                  </a:rPr>
                  <a:t>Техникалық</a:t>
                </a:r>
                <a:r>
                  <a:rPr lang="ru-RU" sz="1400" kern="1200" dirty="0">
                    <a:solidFill>
                      <a:srgbClr val="1F497D"/>
                    </a:solidFill>
                    <a:latin typeface="Arial" pitchFamily="34" charset="0"/>
                    <a:ea typeface="+mn-ea"/>
                    <a:cs typeface="Arial" pitchFamily="34" charset="0"/>
                  </a:rPr>
                  <a:t> </a:t>
                </a:r>
                <a:r>
                  <a:rPr lang="ru-RU" sz="1400" kern="1200" dirty="0" err="1">
                    <a:solidFill>
                      <a:srgbClr val="1F497D"/>
                    </a:solidFill>
                    <a:latin typeface="Arial" pitchFamily="34" charset="0"/>
                    <a:ea typeface="+mn-ea"/>
                    <a:cs typeface="Arial" pitchFamily="34" charset="0"/>
                  </a:rPr>
                  <a:t>себептерге</a:t>
                </a:r>
                <a:r>
                  <a:rPr lang="ru-RU" sz="1400" kern="1200" dirty="0">
                    <a:solidFill>
                      <a:srgbClr val="1F497D"/>
                    </a:solidFill>
                    <a:latin typeface="Arial" pitchFamily="34" charset="0"/>
                    <a:ea typeface="+mn-ea"/>
                    <a:cs typeface="Arial" pitchFamily="34" charset="0"/>
                  </a:rPr>
                  <a:t> </a:t>
                </a:r>
                <a:r>
                  <a:rPr lang="ru-RU" sz="1400" kern="1200" dirty="0" err="1">
                    <a:solidFill>
                      <a:srgbClr val="1F497D"/>
                    </a:solidFill>
                    <a:latin typeface="Arial" pitchFamily="34" charset="0"/>
                    <a:ea typeface="+mn-ea"/>
                    <a:cs typeface="Arial" pitchFamily="34" charset="0"/>
                  </a:rPr>
                  <a:t>байланысты</a:t>
                </a:r>
                <a:r>
                  <a:rPr lang="ru-RU" sz="1400" kern="1200" dirty="0">
                    <a:solidFill>
                      <a:srgbClr val="1F497D"/>
                    </a:solidFill>
                    <a:latin typeface="Arial" pitchFamily="34" charset="0"/>
                    <a:ea typeface="+mn-ea"/>
                    <a:cs typeface="Arial" pitchFamily="34" charset="0"/>
                  </a:rPr>
                  <a:t> </a:t>
                </a:r>
                <a:r>
                  <a:rPr lang="ru-RU" sz="1400" kern="1200" dirty="0" err="1">
                    <a:solidFill>
                      <a:srgbClr val="1F497D"/>
                    </a:solidFill>
                    <a:latin typeface="Arial" pitchFamily="34" charset="0"/>
                    <a:ea typeface="+mn-ea"/>
                    <a:cs typeface="Arial" pitchFamily="34" charset="0"/>
                  </a:rPr>
                  <a:t>өтініш</a:t>
                </a:r>
                <a:r>
                  <a:rPr lang="ru-RU" sz="1400" kern="1200" dirty="0">
                    <a:solidFill>
                      <a:srgbClr val="1F497D"/>
                    </a:solidFill>
                    <a:latin typeface="Arial" pitchFamily="34" charset="0"/>
                    <a:ea typeface="+mn-ea"/>
                    <a:cs typeface="Arial" pitchFamily="34" charset="0"/>
                  </a:rPr>
                  <a:t> </a:t>
                </a:r>
                <a:r>
                  <a:rPr lang="ru-RU" sz="1400" kern="1200" dirty="0" err="1">
                    <a:solidFill>
                      <a:srgbClr val="1F497D"/>
                    </a:solidFill>
                    <a:latin typeface="Arial" pitchFamily="34" charset="0"/>
                    <a:ea typeface="+mn-ea"/>
                    <a:cs typeface="Arial" pitchFamily="34" charset="0"/>
                  </a:rPr>
                  <a:t>берген</a:t>
                </a:r>
                <a:r>
                  <a:rPr lang="ru-RU" sz="1400" kern="1200" dirty="0">
                    <a:solidFill>
                      <a:srgbClr val="1F497D"/>
                    </a:solidFill>
                    <a:latin typeface="Arial" pitchFamily="34" charset="0"/>
                    <a:ea typeface="+mn-ea"/>
                    <a:cs typeface="Arial" pitchFamily="34" charset="0"/>
                  </a:rPr>
                  <a:t> </a:t>
                </a:r>
                <a:r>
                  <a:rPr lang="ru-RU" sz="1400" kern="1200" dirty="0" err="1">
                    <a:solidFill>
                      <a:srgbClr val="1F497D"/>
                    </a:solidFill>
                    <a:latin typeface="Arial" pitchFamily="34" charset="0"/>
                    <a:ea typeface="+mn-ea"/>
                    <a:cs typeface="Arial" pitchFamily="34" charset="0"/>
                  </a:rPr>
                  <a:t>кезде</a:t>
                </a:r>
                <a:r>
                  <a:rPr lang="ru-RU" sz="1400" kern="1200" dirty="0">
                    <a:solidFill>
                      <a:srgbClr val="1F497D"/>
                    </a:solidFill>
                    <a:latin typeface="Arial" pitchFamily="34" charset="0"/>
                    <a:ea typeface="+mn-ea"/>
                    <a:cs typeface="Arial" pitchFamily="34" charset="0"/>
                  </a:rPr>
                  <a:t> </a:t>
                </a:r>
                <a:r>
                  <a:rPr lang="ru-RU" sz="1400" kern="1200" dirty="0" err="1">
                    <a:solidFill>
                      <a:srgbClr val="1F497D"/>
                    </a:solidFill>
                    <a:latin typeface="Arial" pitchFamily="34" charset="0"/>
                    <a:ea typeface="+mn-ea"/>
                    <a:cs typeface="Arial" pitchFamily="34" charset="0"/>
                  </a:rPr>
                  <a:t>бағдарлама</a:t>
                </a:r>
                <a:r>
                  <a:rPr lang="ru-RU" sz="1400" kern="1200" dirty="0">
                    <a:solidFill>
                      <a:srgbClr val="1F497D"/>
                    </a:solidFill>
                    <a:latin typeface="Arial" pitchFamily="34" charset="0"/>
                    <a:ea typeface="+mn-ea"/>
                    <a:cs typeface="Arial" pitchFamily="34" charset="0"/>
                  </a:rPr>
                  <a:t> </a:t>
                </a:r>
                <a:r>
                  <a:rPr lang="ru-RU" sz="1400" kern="1200" dirty="0" err="1">
                    <a:solidFill>
                      <a:srgbClr val="1F497D"/>
                    </a:solidFill>
                    <a:latin typeface="Arial" pitchFamily="34" charset="0"/>
                    <a:ea typeface="+mn-ea"/>
                    <a:cs typeface="Arial" pitchFamily="34" charset="0"/>
                  </a:rPr>
                  <a:t>қатені</a:t>
                </a:r>
                <a:r>
                  <a:rPr lang="ru-RU" sz="1400" kern="1200" dirty="0">
                    <a:solidFill>
                      <a:srgbClr val="1F497D"/>
                    </a:solidFill>
                    <a:latin typeface="Arial" pitchFamily="34" charset="0"/>
                    <a:ea typeface="+mn-ea"/>
                    <a:cs typeface="Arial" pitchFamily="34" charset="0"/>
                  </a:rPr>
                  <a:t> </a:t>
                </a:r>
                <a:r>
                  <a:rPr lang="ru-RU" sz="1400" kern="1200" dirty="0" err="1">
                    <a:solidFill>
                      <a:srgbClr val="1F497D"/>
                    </a:solidFill>
                    <a:latin typeface="Arial" pitchFamily="34" charset="0"/>
                    <a:ea typeface="+mn-ea"/>
                    <a:cs typeface="Arial" pitchFamily="34" charset="0"/>
                  </a:rPr>
                  <a:t>анықтайды</a:t>
                </a:r>
                <a:r>
                  <a:rPr lang="ru-RU" sz="1400" kern="1200" dirty="0">
                    <a:solidFill>
                      <a:srgbClr val="1F497D"/>
                    </a:solidFill>
                    <a:latin typeface="Arial" pitchFamily="34" charset="0"/>
                    <a:ea typeface="+mn-ea"/>
                    <a:cs typeface="Arial" pitchFamily="34" charset="0"/>
                  </a:rPr>
                  <a:t> (скриншот </a:t>
                </a:r>
                <a:r>
                  <a:rPr lang="ru-RU" sz="1400" kern="1200" dirty="0" err="1">
                    <a:solidFill>
                      <a:srgbClr val="1F497D"/>
                    </a:solidFill>
                    <a:latin typeface="Arial" pitchFamily="34" charset="0"/>
                    <a:ea typeface="+mn-ea"/>
                    <a:cs typeface="Arial" pitchFamily="34" charset="0"/>
                  </a:rPr>
                  <a:t>жасайды</a:t>
                </a:r>
                <a:r>
                  <a:rPr lang="ru-RU" sz="1400" kern="1200" dirty="0">
                    <a:solidFill>
                      <a:srgbClr val="1F497D"/>
                    </a:solidFill>
                    <a:latin typeface="Arial" pitchFamily="34" charset="0"/>
                    <a:ea typeface="+mn-ea"/>
                    <a:cs typeface="Arial" pitchFamily="34" charset="0"/>
                  </a:rPr>
                  <a:t>).</a:t>
                </a:r>
              </a:p>
            </p:txBody>
          </p:sp>
          <p:sp>
            <p:nvSpPr>
              <p:cNvPr id="14" name="Скругленный прямоугольник 13">
                <a:extLst>
                  <a:ext uri="{FF2B5EF4-FFF2-40B4-BE49-F238E27FC236}">
                    <a16:creationId xmlns:a16="http://schemas.microsoft.com/office/drawing/2014/main" id="{C0489A6B-C36E-4660-A937-242551757631}"/>
                  </a:ext>
                </a:extLst>
              </p:cNvPr>
              <p:cNvSpPr/>
              <p:nvPr/>
            </p:nvSpPr>
            <p:spPr>
              <a:xfrm>
                <a:off x="-324544" y="3063382"/>
                <a:ext cx="4680000" cy="2486363"/>
              </a:xfrm>
              <a:prstGeom prst="roundRect">
                <a:avLst/>
              </a:prstGeom>
              <a:solidFill>
                <a:schemeClr val="bg1">
                  <a:lumMod val="95000"/>
                </a:schemeClr>
              </a:solidFill>
            </p:spPr>
            <p:txBody>
              <a:bodyPr wrap="square">
                <a:spAutoFit/>
              </a:bodyPr>
              <a:lstStyle/>
              <a:p>
                <a:pPr marL="171450" indent="-171450" algn="just" defTabSz="914310" hangingPunct="1">
                  <a:buFont typeface="Wingdings" panose="05000000000000000000" pitchFamily="2" charset="2"/>
                  <a:buChar char="v"/>
                </a:pPr>
                <a:r>
                  <a:rPr lang="ru-RU" sz="1400" kern="1200" dirty="0">
                    <a:solidFill>
                      <a:srgbClr val="1F497D"/>
                    </a:solidFill>
                    <a:latin typeface="Arial" pitchFamily="34" charset="0"/>
                    <a:ea typeface="+mn-ea"/>
                    <a:cs typeface="Arial" pitchFamily="34" charset="0"/>
                  </a:rPr>
                  <a:t>Тест </a:t>
                </a:r>
                <a:r>
                  <a:rPr lang="ru-RU" sz="1400" kern="1200" dirty="0" err="1">
                    <a:solidFill>
                      <a:srgbClr val="1F497D"/>
                    </a:solidFill>
                    <a:latin typeface="Arial" pitchFamily="34" charset="0"/>
                    <a:ea typeface="+mn-ea"/>
                    <a:cs typeface="Arial" pitchFamily="34" charset="0"/>
                  </a:rPr>
                  <a:t>тапсырмаларының</a:t>
                </a:r>
                <a:r>
                  <a:rPr lang="ru-RU" sz="1400" kern="1200" dirty="0">
                    <a:solidFill>
                      <a:srgbClr val="1F497D"/>
                    </a:solidFill>
                    <a:latin typeface="Arial" pitchFamily="34" charset="0"/>
                    <a:ea typeface="+mn-ea"/>
                    <a:cs typeface="Arial" pitchFamily="34" charset="0"/>
                  </a:rPr>
                  <a:t> </a:t>
                </a:r>
                <a:r>
                  <a:rPr lang="ru-RU" sz="1400" kern="1200" dirty="0" err="1">
                    <a:solidFill>
                      <a:srgbClr val="1F497D"/>
                    </a:solidFill>
                    <a:latin typeface="Arial" pitchFamily="34" charset="0"/>
                    <a:ea typeface="+mn-ea"/>
                    <a:cs typeface="Arial" pitchFamily="34" charset="0"/>
                  </a:rPr>
                  <a:t>мазмұны</a:t>
                </a:r>
                <a:r>
                  <a:rPr lang="ru-RU" sz="1400" kern="1200" dirty="0">
                    <a:solidFill>
                      <a:srgbClr val="1F497D"/>
                    </a:solidFill>
                    <a:latin typeface="Arial" pitchFamily="34" charset="0"/>
                    <a:ea typeface="+mn-ea"/>
                    <a:cs typeface="Arial" pitchFamily="34" charset="0"/>
                  </a:rPr>
                  <a:t> </a:t>
                </a:r>
                <a:r>
                  <a:rPr lang="ru-RU" sz="1400" kern="1200" dirty="0" err="1">
                    <a:solidFill>
                      <a:srgbClr val="1F497D"/>
                    </a:solidFill>
                    <a:latin typeface="Arial" pitchFamily="34" charset="0"/>
                    <a:ea typeface="+mn-ea"/>
                    <a:cs typeface="Arial" pitchFamily="34" charset="0"/>
                  </a:rPr>
                  <a:t>бойынша</a:t>
                </a:r>
                <a:r>
                  <a:rPr lang="ru-RU" sz="1400" kern="1200" dirty="0">
                    <a:solidFill>
                      <a:srgbClr val="1F497D"/>
                    </a:solidFill>
                    <a:latin typeface="Arial" pitchFamily="34" charset="0"/>
                    <a:ea typeface="+mn-ea"/>
                    <a:cs typeface="Arial" pitchFamily="34" charset="0"/>
                  </a:rPr>
                  <a:t> апелляция </a:t>
                </a:r>
                <a:r>
                  <a:rPr lang="ru-RU" sz="1400" kern="1200" dirty="0" err="1">
                    <a:solidFill>
                      <a:srgbClr val="1F497D"/>
                    </a:solidFill>
                    <a:latin typeface="Arial" pitchFamily="34" charset="0"/>
                    <a:ea typeface="+mn-ea"/>
                    <a:cs typeface="Arial" pitchFamily="34" charset="0"/>
                  </a:rPr>
                  <a:t>дұрыс</a:t>
                </a:r>
                <a:r>
                  <a:rPr lang="ru-RU" sz="1400" kern="1200" dirty="0">
                    <a:solidFill>
                      <a:srgbClr val="1F497D"/>
                    </a:solidFill>
                    <a:latin typeface="Arial" pitchFamily="34" charset="0"/>
                    <a:ea typeface="+mn-ea"/>
                    <a:cs typeface="Arial" pitchFamily="34" charset="0"/>
                  </a:rPr>
                  <a:t> </a:t>
                </a:r>
                <a:r>
                  <a:rPr lang="ru-RU" sz="1400" kern="1200" dirty="0" err="1">
                    <a:solidFill>
                      <a:srgbClr val="1F497D"/>
                    </a:solidFill>
                    <a:latin typeface="Arial" pitchFamily="34" charset="0"/>
                    <a:ea typeface="+mn-ea"/>
                    <a:cs typeface="Arial" pitchFamily="34" charset="0"/>
                  </a:rPr>
                  <a:t>жауап</a:t>
                </a:r>
                <a:r>
                  <a:rPr lang="ru-RU" sz="1400" kern="1200" dirty="0">
                    <a:solidFill>
                      <a:srgbClr val="1F497D"/>
                    </a:solidFill>
                    <a:latin typeface="Arial" pitchFamily="34" charset="0"/>
                    <a:ea typeface="+mn-ea"/>
                    <a:cs typeface="Arial" pitchFamily="34" charset="0"/>
                  </a:rPr>
                  <a:t> </a:t>
                </a:r>
                <a:r>
                  <a:rPr lang="ru-RU" sz="1400" kern="1200" dirty="0" err="1">
                    <a:solidFill>
                      <a:srgbClr val="1F497D"/>
                    </a:solidFill>
                    <a:latin typeface="Arial" pitchFamily="34" charset="0"/>
                    <a:ea typeface="+mn-ea"/>
                    <a:cs typeface="Arial" pitchFamily="34" charset="0"/>
                  </a:rPr>
                  <a:t>дұрыс</a:t>
                </a:r>
                <a:r>
                  <a:rPr lang="ru-RU" sz="1400" kern="1200" dirty="0">
                    <a:solidFill>
                      <a:srgbClr val="1F497D"/>
                    </a:solidFill>
                    <a:latin typeface="Arial" pitchFamily="34" charset="0"/>
                    <a:ea typeface="+mn-ea"/>
                    <a:cs typeface="Arial" pitchFamily="34" charset="0"/>
                  </a:rPr>
                  <a:t> </a:t>
                </a:r>
                <a:r>
                  <a:rPr lang="ru-RU" sz="1400" kern="1200" dirty="0" err="1">
                    <a:solidFill>
                      <a:srgbClr val="1F497D"/>
                    </a:solidFill>
                    <a:latin typeface="Arial" pitchFamily="34" charset="0"/>
                    <a:ea typeface="+mn-ea"/>
                    <a:cs typeface="Arial" pitchFamily="34" charset="0"/>
                  </a:rPr>
                  <a:t>жауаптар</a:t>
                </a:r>
                <a:r>
                  <a:rPr lang="ru-RU" sz="1400" kern="1200" dirty="0">
                    <a:solidFill>
                      <a:srgbClr val="1F497D"/>
                    </a:solidFill>
                    <a:latin typeface="Arial" pitchFamily="34" charset="0"/>
                    <a:ea typeface="+mn-ea"/>
                    <a:cs typeface="Arial" pitchFamily="34" charset="0"/>
                  </a:rPr>
                  <a:t> </a:t>
                </a:r>
                <a:r>
                  <a:rPr lang="ru-RU" sz="1400" kern="1200" dirty="0" err="1">
                    <a:solidFill>
                      <a:srgbClr val="1F497D"/>
                    </a:solidFill>
                    <a:latin typeface="Arial" pitchFamily="34" charset="0"/>
                    <a:ea typeface="+mn-ea"/>
                    <a:cs typeface="Arial" pitchFamily="34" charset="0"/>
                  </a:rPr>
                  <a:t>кодымен</a:t>
                </a:r>
                <a:r>
                  <a:rPr lang="ru-RU" sz="1400" kern="1200" dirty="0">
                    <a:solidFill>
                      <a:srgbClr val="1F497D"/>
                    </a:solidFill>
                    <a:latin typeface="Arial" pitchFamily="34" charset="0"/>
                    <a:ea typeface="+mn-ea"/>
                    <a:cs typeface="Arial" pitchFamily="34" charset="0"/>
                  </a:rPr>
                  <a:t> </a:t>
                </a:r>
                <a:r>
                  <a:rPr lang="ru-RU" sz="1400" kern="1200" dirty="0" err="1">
                    <a:solidFill>
                      <a:srgbClr val="1F497D"/>
                    </a:solidFill>
                    <a:latin typeface="Arial" pitchFamily="34" charset="0"/>
                    <a:ea typeface="+mn-ea"/>
                    <a:cs typeface="Arial" pitchFamily="34" charset="0"/>
                  </a:rPr>
                  <a:t>сәйкес</a:t>
                </a:r>
                <a:r>
                  <a:rPr lang="ru-RU" sz="1400" kern="1200" dirty="0">
                    <a:solidFill>
                      <a:srgbClr val="1F497D"/>
                    </a:solidFill>
                    <a:latin typeface="Arial" pitchFamily="34" charset="0"/>
                    <a:ea typeface="+mn-ea"/>
                    <a:cs typeface="Arial" pitchFamily="34" charset="0"/>
                  </a:rPr>
                  <a:t> </a:t>
                </a:r>
                <a:r>
                  <a:rPr lang="ru-RU" sz="1400" kern="1200" dirty="0" err="1">
                    <a:solidFill>
                      <a:srgbClr val="1F497D"/>
                    </a:solidFill>
                    <a:latin typeface="Arial" pitchFamily="34" charset="0"/>
                    <a:ea typeface="+mn-ea"/>
                    <a:cs typeface="Arial" pitchFamily="34" charset="0"/>
                  </a:rPr>
                  <a:t>келмеген</a:t>
                </a:r>
                <a:r>
                  <a:rPr lang="ru-RU" sz="1400" kern="1200" dirty="0">
                    <a:solidFill>
                      <a:srgbClr val="1F497D"/>
                    </a:solidFill>
                    <a:latin typeface="Arial" pitchFamily="34" charset="0"/>
                    <a:ea typeface="+mn-ea"/>
                    <a:cs typeface="Arial" pitchFamily="34" charset="0"/>
                  </a:rPr>
                  <a:t>, </a:t>
                </a:r>
                <a:r>
                  <a:rPr lang="ru-RU" sz="1400" kern="1200" dirty="0" err="1">
                    <a:solidFill>
                      <a:srgbClr val="1F497D"/>
                    </a:solidFill>
                    <a:latin typeface="Arial" pitchFamily="34" charset="0"/>
                    <a:ea typeface="+mn-ea"/>
                    <a:cs typeface="Arial" pitchFamily="34" charset="0"/>
                  </a:rPr>
                  <a:t>дұрыс</a:t>
                </a:r>
                <a:r>
                  <a:rPr lang="ru-RU" sz="1400" kern="1200" dirty="0">
                    <a:solidFill>
                      <a:srgbClr val="1F497D"/>
                    </a:solidFill>
                    <a:latin typeface="Arial" pitchFamily="34" charset="0"/>
                    <a:ea typeface="+mn-ea"/>
                    <a:cs typeface="Arial" pitchFamily="34" charset="0"/>
                  </a:rPr>
                  <a:t> </a:t>
                </a:r>
                <a:r>
                  <a:rPr lang="ru-RU" sz="1400" kern="1200" dirty="0" err="1">
                    <a:solidFill>
                      <a:srgbClr val="1F497D"/>
                    </a:solidFill>
                    <a:latin typeface="Arial" pitchFamily="34" charset="0"/>
                    <a:ea typeface="+mn-ea"/>
                    <a:cs typeface="Arial" pitchFamily="34" charset="0"/>
                  </a:rPr>
                  <a:t>жауап</a:t>
                </a:r>
                <a:r>
                  <a:rPr lang="ru-RU" sz="1400" kern="1200" dirty="0">
                    <a:solidFill>
                      <a:srgbClr val="1F497D"/>
                    </a:solidFill>
                    <a:latin typeface="Arial" pitchFamily="34" charset="0"/>
                    <a:ea typeface="+mn-ea"/>
                    <a:cs typeface="Arial" pitchFamily="34" charset="0"/>
                  </a:rPr>
                  <a:t> </a:t>
                </a:r>
                <a:r>
                  <a:rPr lang="ru-RU" sz="1400" kern="1200" dirty="0" err="1">
                    <a:solidFill>
                      <a:srgbClr val="1F497D"/>
                    </a:solidFill>
                    <a:latin typeface="Arial" pitchFamily="34" charset="0"/>
                    <a:ea typeface="+mn-ea"/>
                    <a:cs typeface="Arial" pitchFamily="34" charset="0"/>
                  </a:rPr>
                  <a:t>болмаған</a:t>
                </a:r>
                <a:r>
                  <a:rPr lang="ru-RU" sz="1400" kern="1200" dirty="0">
                    <a:solidFill>
                      <a:srgbClr val="1F497D"/>
                    </a:solidFill>
                    <a:latin typeface="Arial" pitchFamily="34" charset="0"/>
                    <a:ea typeface="+mn-ea"/>
                    <a:cs typeface="Arial" pitchFamily="34" charset="0"/>
                  </a:rPr>
                  <a:t>, </a:t>
                </a:r>
                <a:r>
                  <a:rPr lang="ru-RU" sz="1400" kern="1200" dirty="0" err="1">
                    <a:solidFill>
                      <a:srgbClr val="1F497D"/>
                    </a:solidFill>
                    <a:latin typeface="Arial" pitchFamily="34" charset="0"/>
                    <a:ea typeface="+mn-ea"/>
                    <a:cs typeface="Arial" pitchFamily="34" charset="0"/>
                  </a:rPr>
                  <a:t>бір</a:t>
                </a:r>
                <a:r>
                  <a:rPr lang="ru-RU" sz="1400" kern="1200" dirty="0">
                    <a:solidFill>
                      <a:srgbClr val="1F497D"/>
                    </a:solidFill>
                    <a:latin typeface="Arial" pitchFamily="34" charset="0"/>
                    <a:ea typeface="+mn-ea"/>
                    <a:cs typeface="Arial" pitchFamily="34" charset="0"/>
                  </a:rPr>
                  <a:t> </a:t>
                </a:r>
                <a:r>
                  <a:rPr lang="ru-RU" sz="1400" kern="1200" dirty="0" err="1">
                    <a:solidFill>
                      <a:srgbClr val="1F497D"/>
                    </a:solidFill>
                    <a:latin typeface="Arial" pitchFamily="34" charset="0"/>
                    <a:ea typeface="+mn-ea"/>
                    <a:cs typeface="Arial" pitchFamily="34" charset="0"/>
                  </a:rPr>
                  <a:t>дұрыс</a:t>
                </a:r>
                <a:r>
                  <a:rPr lang="ru-RU" sz="1400" kern="1200" dirty="0">
                    <a:solidFill>
                      <a:srgbClr val="1F497D"/>
                    </a:solidFill>
                    <a:latin typeface="Arial" pitchFamily="34" charset="0"/>
                    <a:ea typeface="+mn-ea"/>
                    <a:cs typeface="Arial" pitchFamily="34" charset="0"/>
                  </a:rPr>
                  <a:t> </a:t>
                </a:r>
                <a:r>
                  <a:rPr lang="ru-RU" sz="1400" kern="1200" dirty="0" err="1">
                    <a:solidFill>
                      <a:srgbClr val="1F497D"/>
                    </a:solidFill>
                    <a:latin typeface="Arial" pitchFamily="34" charset="0"/>
                    <a:ea typeface="+mn-ea"/>
                    <a:cs typeface="Arial" pitchFamily="34" charset="0"/>
                  </a:rPr>
                  <a:t>жауапты</a:t>
                </a:r>
                <a:r>
                  <a:rPr lang="ru-RU" sz="1400" kern="1200" dirty="0">
                    <a:solidFill>
                      <a:srgbClr val="1F497D"/>
                    </a:solidFill>
                    <a:latin typeface="Arial" pitchFamily="34" charset="0"/>
                    <a:ea typeface="+mn-ea"/>
                    <a:cs typeface="Arial" pitchFamily="34" charset="0"/>
                  </a:rPr>
                  <a:t> </a:t>
                </a:r>
                <a:r>
                  <a:rPr lang="ru-RU" sz="1400" kern="1200" dirty="0" err="1">
                    <a:solidFill>
                      <a:srgbClr val="1F497D"/>
                    </a:solidFill>
                    <a:latin typeface="Arial" pitchFamily="34" charset="0"/>
                    <a:ea typeface="+mn-ea"/>
                    <a:cs typeface="Arial" pitchFamily="34" charset="0"/>
                  </a:rPr>
                  <a:t>таңдауға</a:t>
                </a:r>
                <a:r>
                  <a:rPr lang="ru-RU" sz="1400" kern="1200" dirty="0">
                    <a:solidFill>
                      <a:srgbClr val="1F497D"/>
                    </a:solidFill>
                    <a:latin typeface="Arial" pitchFamily="34" charset="0"/>
                    <a:ea typeface="+mn-ea"/>
                    <a:cs typeface="Arial" pitchFamily="34" charset="0"/>
                  </a:rPr>
                  <a:t> </a:t>
                </a:r>
                <a:r>
                  <a:rPr lang="ru-RU" sz="1400" kern="1200" dirty="0" err="1">
                    <a:solidFill>
                      <a:srgbClr val="1F497D"/>
                    </a:solidFill>
                    <a:latin typeface="Arial" pitchFamily="34" charset="0"/>
                    <a:ea typeface="+mn-ea"/>
                    <a:cs typeface="Arial" pitchFamily="34" charset="0"/>
                  </a:rPr>
                  <a:t>арналған</a:t>
                </a:r>
                <a:r>
                  <a:rPr lang="ru-RU" sz="1400" kern="1200" dirty="0">
                    <a:solidFill>
                      <a:srgbClr val="1F497D"/>
                    </a:solidFill>
                    <a:latin typeface="Arial" pitchFamily="34" charset="0"/>
                    <a:ea typeface="+mn-ea"/>
                    <a:cs typeface="Arial" pitchFamily="34" charset="0"/>
                  </a:rPr>
                  <a:t> тест </a:t>
                </a:r>
                <a:r>
                  <a:rPr lang="ru-RU" sz="1400" kern="1200" dirty="0" err="1">
                    <a:solidFill>
                      <a:srgbClr val="1F497D"/>
                    </a:solidFill>
                    <a:latin typeface="Arial" pitchFamily="34" charset="0"/>
                    <a:ea typeface="+mn-ea"/>
                    <a:cs typeface="Arial" pitchFamily="34" charset="0"/>
                  </a:rPr>
                  <a:t>тапсырмаларында</a:t>
                </a:r>
                <a:r>
                  <a:rPr lang="ru-RU" sz="1400" kern="1200" dirty="0">
                    <a:solidFill>
                      <a:srgbClr val="1F497D"/>
                    </a:solidFill>
                    <a:latin typeface="Arial" pitchFamily="34" charset="0"/>
                    <a:ea typeface="+mn-ea"/>
                    <a:cs typeface="Arial" pitchFamily="34" charset="0"/>
                  </a:rPr>
                  <a:t> </a:t>
                </a:r>
                <a:r>
                  <a:rPr lang="ru-RU" sz="1400" kern="1200" dirty="0" err="1">
                    <a:solidFill>
                      <a:srgbClr val="1F497D"/>
                    </a:solidFill>
                    <a:latin typeface="Arial" pitchFamily="34" charset="0"/>
                    <a:ea typeface="+mn-ea"/>
                    <a:cs typeface="Arial" pitchFamily="34" charset="0"/>
                  </a:rPr>
                  <a:t>бірден</a:t>
                </a:r>
                <a:r>
                  <a:rPr lang="ru-RU" sz="1400" kern="1200" dirty="0">
                    <a:solidFill>
                      <a:srgbClr val="1F497D"/>
                    </a:solidFill>
                    <a:latin typeface="Arial" pitchFamily="34" charset="0"/>
                    <a:ea typeface="+mn-ea"/>
                    <a:cs typeface="Arial" pitchFamily="34" charset="0"/>
                  </a:rPr>
                  <a:t> </a:t>
                </a:r>
                <a:r>
                  <a:rPr lang="ru-RU" sz="1400" kern="1200" dirty="0" err="1">
                    <a:solidFill>
                      <a:srgbClr val="1F497D"/>
                    </a:solidFill>
                    <a:latin typeface="Arial" pitchFamily="34" charset="0"/>
                    <a:ea typeface="+mn-ea"/>
                    <a:cs typeface="Arial" pitchFamily="34" charset="0"/>
                  </a:rPr>
                  <a:t>көп</a:t>
                </a:r>
                <a:r>
                  <a:rPr lang="ru-RU" sz="1400" kern="1200" dirty="0">
                    <a:solidFill>
                      <a:srgbClr val="1F497D"/>
                    </a:solidFill>
                    <a:latin typeface="Arial" pitchFamily="34" charset="0"/>
                    <a:ea typeface="+mn-ea"/>
                    <a:cs typeface="Arial" pitchFamily="34" charset="0"/>
                  </a:rPr>
                  <a:t> </a:t>
                </a:r>
                <a:r>
                  <a:rPr lang="ru-RU" sz="1400" kern="1200" dirty="0" err="1">
                    <a:solidFill>
                      <a:srgbClr val="1F497D"/>
                    </a:solidFill>
                    <a:latin typeface="Arial" pitchFamily="34" charset="0"/>
                    <a:ea typeface="+mn-ea"/>
                    <a:cs typeface="Arial" pitchFamily="34" charset="0"/>
                  </a:rPr>
                  <a:t>дұрыс</a:t>
                </a:r>
                <a:r>
                  <a:rPr lang="ru-RU" sz="1400" kern="1200" dirty="0">
                    <a:solidFill>
                      <a:srgbClr val="1F497D"/>
                    </a:solidFill>
                    <a:latin typeface="Arial" pitchFamily="34" charset="0"/>
                    <a:ea typeface="+mn-ea"/>
                    <a:cs typeface="Arial" pitchFamily="34" charset="0"/>
                  </a:rPr>
                  <a:t> </a:t>
                </a:r>
                <a:r>
                  <a:rPr lang="ru-RU" sz="1400" kern="1200" dirty="0" err="1">
                    <a:solidFill>
                      <a:srgbClr val="1F497D"/>
                    </a:solidFill>
                    <a:latin typeface="Arial" pitchFamily="34" charset="0"/>
                    <a:ea typeface="+mn-ea"/>
                    <a:cs typeface="Arial" pitchFamily="34" charset="0"/>
                  </a:rPr>
                  <a:t>жауап</a:t>
                </a:r>
                <a:r>
                  <a:rPr lang="ru-RU" sz="1400" kern="1200" dirty="0">
                    <a:solidFill>
                      <a:srgbClr val="1F497D"/>
                    </a:solidFill>
                    <a:latin typeface="Arial" pitchFamily="34" charset="0"/>
                    <a:ea typeface="+mn-ea"/>
                    <a:cs typeface="Arial" pitchFamily="34" charset="0"/>
                  </a:rPr>
                  <a:t> </a:t>
                </a:r>
                <a:r>
                  <a:rPr lang="ru-RU" sz="1400" kern="1200" dirty="0" err="1">
                    <a:solidFill>
                      <a:srgbClr val="1F497D"/>
                    </a:solidFill>
                    <a:latin typeface="Arial" pitchFamily="34" charset="0"/>
                    <a:ea typeface="+mn-ea"/>
                    <a:cs typeface="Arial" pitchFamily="34" charset="0"/>
                  </a:rPr>
                  <a:t>болған</a:t>
                </a:r>
                <a:r>
                  <a:rPr lang="ru-RU" sz="1400" kern="1200" dirty="0">
                    <a:solidFill>
                      <a:srgbClr val="1F497D"/>
                    </a:solidFill>
                    <a:latin typeface="Arial" pitchFamily="34" charset="0"/>
                    <a:ea typeface="+mn-ea"/>
                    <a:cs typeface="Arial" pitchFamily="34" charset="0"/>
                  </a:rPr>
                  <a:t>, тест </a:t>
                </a:r>
                <a:r>
                  <a:rPr lang="ru-RU" sz="1400" kern="1200" dirty="0" err="1">
                    <a:solidFill>
                      <a:srgbClr val="1F497D"/>
                    </a:solidFill>
                    <a:latin typeface="Arial" pitchFamily="34" charset="0"/>
                    <a:ea typeface="+mn-ea"/>
                    <a:cs typeface="Arial" pitchFamily="34" charset="0"/>
                  </a:rPr>
                  <a:t>тапсырмасы</a:t>
                </a:r>
                <a:r>
                  <a:rPr lang="ru-RU" sz="1400" kern="1200" dirty="0">
                    <a:solidFill>
                      <a:srgbClr val="1F497D"/>
                    </a:solidFill>
                    <a:latin typeface="Arial" pitchFamily="34" charset="0"/>
                    <a:ea typeface="+mn-ea"/>
                    <a:cs typeface="Arial" pitchFamily="34" charset="0"/>
                  </a:rPr>
                  <a:t> </a:t>
                </a:r>
                <a:r>
                  <a:rPr lang="ru-RU" sz="1400" kern="1200" dirty="0" err="1">
                    <a:solidFill>
                      <a:srgbClr val="1F497D"/>
                    </a:solidFill>
                    <a:latin typeface="Arial" pitchFamily="34" charset="0"/>
                    <a:ea typeface="+mn-ea"/>
                    <a:cs typeface="Arial" pitchFamily="34" charset="0"/>
                  </a:rPr>
                  <a:t>дұрыс</a:t>
                </a:r>
                <a:r>
                  <a:rPr lang="ru-RU" sz="1400" kern="1200" dirty="0">
                    <a:solidFill>
                      <a:srgbClr val="1F497D"/>
                    </a:solidFill>
                    <a:latin typeface="Arial" pitchFamily="34" charset="0"/>
                    <a:ea typeface="+mn-ea"/>
                    <a:cs typeface="Arial" pitchFamily="34" charset="0"/>
                  </a:rPr>
                  <a:t> </a:t>
                </a:r>
                <a:r>
                  <a:rPr lang="ru-RU" sz="1400" kern="1200" dirty="0" err="1">
                    <a:solidFill>
                      <a:srgbClr val="1F497D"/>
                    </a:solidFill>
                    <a:latin typeface="Arial" pitchFamily="34" charset="0"/>
                    <a:ea typeface="+mn-ea"/>
                    <a:cs typeface="Arial" pitchFamily="34" charset="0"/>
                  </a:rPr>
                  <a:t>құрылмаған</a:t>
                </a:r>
                <a:r>
                  <a:rPr lang="ru-RU" sz="1400" kern="1200" dirty="0">
                    <a:solidFill>
                      <a:srgbClr val="1F497D"/>
                    </a:solidFill>
                    <a:latin typeface="Arial" pitchFamily="34" charset="0"/>
                    <a:ea typeface="+mn-ea"/>
                    <a:cs typeface="Arial" pitchFamily="34" charset="0"/>
                  </a:rPr>
                  <a:t> </a:t>
                </a:r>
                <a:r>
                  <a:rPr lang="ru-RU" sz="1400" kern="1200" dirty="0" err="1">
                    <a:solidFill>
                      <a:srgbClr val="1F497D"/>
                    </a:solidFill>
                    <a:latin typeface="Arial" pitchFamily="34" charset="0"/>
                    <a:ea typeface="+mn-ea"/>
                    <a:cs typeface="Arial" pitchFamily="34" charset="0"/>
                  </a:rPr>
                  <a:t>жағдайларда</a:t>
                </a:r>
                <a:r>
                  <a:rPr lang="ru-RU" sz="1400" kern="1200" dirty="0">
                    <a:solidFill>
                      <a:srgbClr val="1F497D"/>
                    </a:solidFill>
                    <a:latin typeface="Arial" pitchFamily="34" charset="0"/>
                    <a:ea typeface="+mn-ea"/>
                    <a:cs typeface="Arial" pitchFamily="34" charset="0"/>
                  </a:rPr>
                  <a:t> </a:t>
                </a:r>
                <a:r>
                  <a:rPr lang="ru-RU" sz="1400" kern="1200" dirty="0" err="1">
                    <a:solidFill>
                      <a:srgbClr val="1F497D"/>
                    </a:solidFill>
                    <a:latin typeface="Arial" pitchFamily="34" charset="0"/>
                    <a:ea typeface="+mn-ea"/>
                    <a:cs typeface="Arial" pitchFamily="34" charset="0"/>
                  </a:rPr>
                  <a:t>қарастырылады</a:t>
                </a:r>
                <a:r>
                  <a:rPr lang="kk-KZ" sz="1400" kern="1200" dirty="0">
                    <a:solidFill>
                      <a:srgbClr val="1F497D"/>
                    </a:solidFill>
                    <a:latin typeface="Arial" pitchFamily="34" charset="0"/>
                    <a:ea typeface="+mn-ea"/>
                    <a:cs typeface="Arial" pitchFamily="34" charset="0"/>
                  </a:rPr>
                  <a:t>.</a:t>
                </a:r>
              </a:p>
              <a:p>
                <a:pPr marL="171450" indent="-171450" algn="just" defTabSz="914310" hangingPunct="1">
                  <a:buFont typeface="Wingdings" panose="05000000000000000000" pitchFamily="2" charset="2"/>
                  <a:buChar char="v"/>
                </a:pPr>
                <a:r>
                  <a:rPr lang="ru-RU" sz="1400" kern="1200" dirty="0" err="1">
                    <a:solidFill>
                      <a:srgbClr val="1F497D"/>
                    </a:solidFill>
                    <a:latin typeface="Arial" pitchFamily="34" charset="0"/>
                    <a:ea typeface="+mn-ea"/>
                    <a:cs typeface="Arial" pitchFamily="34" charset="0"/>
                  </a:rPr>
                  <a:t>Апелляцияға</a:t>
                </a:r>
                <a:r>
                  <a:rPr lang="ru-RU" sz="1400" kern="1200" dirty="0">
                    <a:solidFill>
                      <a:srgbClr val="1F497D"/>
                    </a:solidFill>
                    <a:latin typeface="Arial" pitchFamily="34" charset="0"/>
                    <a:ea typeface="+mn-ea"/>
                    <a:cs typeface="Arial" pitchFamily="34" charset="0"/>
                  </a:rPr>
                  <a:t> тест </a:t>
                </a:r>
                <a:r>
                  <a:rPr lang="ru-RU" sz="1400" kern="1200" dirty="0" err="1">
                    <a:solidFill>
                      <a:srgbClr val="1F497D"/>
                    </a:solidFill>
                    <a:latin typeface="Arial" pitchFamily="34" charset="0"/>
                    <a:ea typeface="+mn-ea"/>
                    <a:cs typeface="Arial" pitchFamily="34" charset="0"/>
                  </a:rPr>
                  <a:t>тапсырмаларының</a:t>
                </a:r>
                <a:r>
                  <a:rPr lang="ru-RU" sz="1400" kern="1200" dirty="0">
                    <a:solidFill>
                      <a:srgbClr val="1F497D"/>
                    </a:solidFill>
                    <a:latin typeface="Arial" pitchFamily="34" charset="0"/>
                    <a:ea typeface="+mn-ea"/>
                    <a:cs typeface="Arial" pitchFamily="34" charset="0"/>
                  </a:rPr>
                  <a:t> </a:t>
                </a:r>
                <a:r>
                  <a:rPr lang="ru-RU" sz="1400" kern="1200" dirty="0" err="1">
                    <a:solidFill>
                      <a:srgbClr val="1F497D"/>
                    </a:solidFill>
                    <a:latin typeface="Arial" pitchFamily="34" charset="0"/>
                    <a:ea typeface="+mn-ea"/>
                    <a:cs typeface="Arial" pitchFamily="34" charset="0"/>
                  </a:rPr>
                  <a:t>мазмұны</a:t>
                </a:r>
                <a:r>
                  <a:rPr lang="ru-RU" sz="1400" kern="1200" dirty="0">
                    <a:solidFill>
                      <a:srgbClr val="1F497D"/>
                    </a:solidFill>
                    <a:latin typeface="Arial" pitchFamily="34" charset="0"/>
                    <a:ea typeface="+mn-ea"/>
                    <a:cs typeface="Arial" pitchFamily="34" charset="0"/>
                  </a:rPr>
                  <a:t> </a:t>
                </a:r>
                <a:r>
                  <a:rPr lang="ru-RU" sz="1400" kern="1200" dirty="0" err="1">
                    <a:solidFill>
                      <a:srgbClr val="1F497D"/>
                    </a:solidFill>
                    <a:latin typeface="Arial" pitchFamily="34" charset="0"/>
                    <a:ea typeface="+mn-ea"/>
                    <a:cs typeface="Arial" pitchFamily="34" charset="0"/>
                  </a:rPr>
                  <a:t>бойынша</a:t>
                </a:r>
                <a:r>
                  <a:rPr lang="ru-RU" sz="1400" kern="1200" dirty="0">
                    <a:solidFill>
                      <a:srgbClr val="1F497D"/>
                    </a:solidFill>
                    <a:latin typeface="Arial" pitchFamily="34" charset="0"/>
                    <a:ea typeface="+mn-ea"/>
                    <a:cs typeface="Arial" pitchFamily="34" charset="0"/>
                  </a:rPr>
                  <a:t> </a:t>
                </a:r>
                <a:r>
                  <a:rPr lang="ru-RU" sz="1400" kern="1200" dirty="0" err="1">
                    <a:solidFill>
                      <a:srgbClr val="1F497D"/>
                    </a:solidFill>
                    <a:latin typeface="Arial" pitchFamily="34" charset="0"/>
                    <a:ea typeface="+mn-ea"/>
                    <a:cs typeface="Arial" pitchFamily="34" charset="0"/>
                  </a:rPr>
                  <a:t>өтініш</a:t>
                </a:r>
                <a:r>
                  <a:rPr lang="ru-RU" sz="1400" kern="1200" dirty="0">
                    <a:solidFill>
                      <a:srgbClr val="1F497D"/>
                    </a:solidFill>
                    <a:latin typeface="Arial" pitchFamily="34" charset="0"/>
                    <a:ea typeface="+mn-ea"/>
                    <a:cs typeface="Arial" pitchFamily="34" charset="0"/>
                  </a:rPr>
                  <a:t> </a:t>
                </a:r>
                <a:r>
                  <a:rPr lang="ru-RU" sz="1400" kern="1200" dirty="0" err="1">
                    <a:solidFill>
                      <a:srgbClr val="1F497D"/>
                    </a:solidFill>
                    <a:latin typeface="Arial" pitchFamily="34" charset="0"/>
                    <a:ea typeface="+mn-ea"/>
                    <a:cs typeface="Arial" pitchFamily="34" charset="0"/>
                  </a:rPr>
                  <a:t>тестілеу</a:t>
                </a:r>
                <a:r>
                  <a:rPr lang="ru-RU" sz="1400" kern="1200" dirty="0">
                    <a:solidFill>
                      <a:srgbClr val="1F497D"/>
                    </a:solidFill>
                    <a:latin typeface="Arial" pitchFamily="34" charset="0"/>
                    <a:ea typeface="+mn-ea"/>
                    <a:cs typeface="Arial" pitchFamily="34" charset="0"/>
                  </a:rPr>
                  <a:t> </a:t>
                </a:r>
                <a:r>
                  <a:rPr lang="ru-RU" sz="1400" kern="1200" dirty="0" err="1">
                    <a:solidFill>
                      <a:srgbClr val="1F497D"/>
                    </a:solidFill>
                    <a:latin typeface="Arial" pitchFamily="34" charset="0"/>
                    <a:ea typeface="+mn-ea"/>
                    <a:cs typeface="Arial" pitchFamily="34" charset="0"/>
                  </a:rPr>
                  <a:t>аяқталғаннан</a:t>
                </a:r>
                <a:r>
                  <a:rPr lang="ru-RU" sz="1400" kern="1200" dirty="0">
                    <a:solidFill>
                      <a:srgbClr val="1F497D"/>
                    </a:solidFill>
                    <a:latin typeface="Arial" pitchFamily="34" charset="0"/>
                    <a:ea typeface="+mn-ea"/>
                    <a:cs typeface="Arial" pitchFamily="34" charset="0"/>
                  </a:rPr>
                  <a:t> </a:t>
                </a:r>
                <a:r>
                  <a:rPr lang="ru-RU" sz="1400" kern="1200" dirty="0" err="1">
                    <a:solidFill>
                      <a:srgbClr val="1F497D"/>
                    </a:solidFill>
                    <a:latin typeface="Arial" pitchFamily="34" charset="0"/>
                    <a:ea typeface="+mn-ea"/>
                    <a:cs typeface="Arial" pitchFamily="34" charset="0"/>
                  </a:rPr>
                  <a:t>кейін</a:t>
                </a:r>
                <a:r>
                  <a:rPr lang="ru-RU" sz="1400" kern="1200" dirty="0">
                    <a:solidFill>
                      <a:srgbClr val="1F497D"/>
                    </a:solidFill>
                    <a:latin typeface="Arial" pitchFamily="34" charset="0"/>
                    <a:ea typeface="+mn-ea"/>
                    <a:cs typeface="Arial" pitchFamily="34" charset="0"/>
                  </a:rPr>
                  <a:t> 30 минут </a:t>
                </a:r>
                <a:r>
                  <a:rPr lang="ru-RU" sz="1400" kern="1200" dirty="0" err="1">
                    <a:solidFill>
                      <a:srgbClr val="1F497D"/>
                    </a:solidFill>
                    <a:latin typeface="Arial" pitchFamily="34" charset="0"/>
                    <a:ea typeface="+mn-ea"/>
                    <a:cs typeface="Arial" pitchFamily="34" charset="0"/>
                  </a:rPr>
                  <a:t>аралығында</a:t>
                </a:r>
                <a:r>
                  <a:rPr lang="ru-RU" sz="1400" kern="1200" dirty="0">
                    <a:solidFill>
                      <a:srgbClr val="1F497D"/>
                    </a:solidFill>
                    <a:latin typeface="Arial" pitchFamily="34" charset="0"/>
                    <a:ea typeface="+mn-ea"/>
                    <a:cs typeface="Arial" pitchFamily="34" charset="0"/>
                  </a:rPr>
                  <a:t> </a:t>
                </a:r>
                <a:r>
                  <a:rPr lang="ru-RU" sz="1400" kern="1200" dirty="0" err="1">
                    <a:solidFill>
                      <a:srgbClr val="1F497D"/>
                    </a:solidFill>
                    <a:latin typeface="Arial" pitchFamily="34" charset="0"/>
                    <a:ea typeface="+mn-ea"/>
                    <a:cs typeface="Arial" pitchFamily="34" charset="0"/>
                  </a:rPr>
                  <a:t>беріледі</a:t>
                </a:r>
                <a:r>
                  <a:rPr lang="ru-RU" sz="1400" kern="1200" dirty="0">
                    <a:solidFill>
                      <a:srgbClr val="1F497D"/>
                    </a:solidFill>
                    <a:latin typeface="Arial" pitchFamily="34" charset="0"/>
                    <a:ea typeface="+mn-ea"/>
                    <a:cs typeface="Arial" pitchFamily="34" charset="0"/>
                  </a:rPr>
                  <a:t>. </a:t>
                </a:r>
                <a:endParaRPr lang="kk-KZ" sz="1400" kern="1200" dirty="0">
                  <a:solidFill>
                    <a:srgbClr val="1F497D"/>
                  </a:solidFill>
                  <a:latin typeface="Arial" pitchFamily="34" charset="0"/>
                  <a:ea typeface="+mn-ea"/>
                  <a:cs typeface="Arial" pitchFamily="34" charset="0"/>
                </a:endParaRPr>
              </a:p>
            </p:txBody>
          </p:sp>
        </p:grpSp>
        <p:grpSp>
          <p:nvGrpSpPr>
            <p:cNvPr id="5" name="Группа 6"/>
            <p:cNvGrpSpPr/>
            <p:nvPr/>
          </p:nvGrpSpPr>
          <p:grpSpPr>
            <a:xfrm>
              <a:off x="377748" y="2089535"/>
              <a:ext cx="8280921" cy="646481"/>
              <a:chOff x="216289" y="2089535"/>
              <a:chExt cx="8280921" cy="646481"/>
            </a:xfrm>
          </p:grpSpPr>
          <p:sp>
            <p:nvSpPr>
              <p:cNvPr id="11" name="Прямоугольник 10">
                <a:extLst>
                  <a:ext uri="{FF2B5EF4-FFF2-40B4-BE49-F238E27FC236}">
                    <a16:creationId xmlns:a16="http://schemas.microsoft.com/office/drawing/2014/main" id="{C0489A6B-C36E-4660-A937-242551757631}"/>
                  </a:ext>
                </a:extLst>
              </p:cNvPr>
              <p:cNvSpPr/>
              <p:nvPr/>
            </p:nvSpPr>
            <p:spPr>
              <a:xfrm>
                <a:off x="216289" y="2089535"/>
                <a:ext cx="3662768" cy="646481"/>
              </a:xfrm>
              <a:prstGeom prst="rect">
                <a:avLst/>
              </a:prstGeom>
              <a:solidFill>
                <a:schemeClr val="tx2">
                  <a:lumMod val="60000"/>
                  <a:lumOff val="40000"/>
                </a:schemeClr>
              </a:solidFill>
            </p:spPr>
            <p:txBody>
              <a:bodyPr wrap="square">
                <a:spAutoFit/>
              </a:bodyPr>
              <a:lstStyle/>
              <a:p>
                <a:pPr algn="ctr" defTabSz="914310" hangingPunct="1"/>
                <a:r>
                  <a:rPr lang="kk-KZ" b="1" kern="1200" dirty="0">
                    <a:solidFill>
                      <a:prstClr val="white"/>
                    </a:solidFill>
                    <a:latin typeface="Arial" pitchFamily="34" charset="0"/>
                    <a:ea typeface="+mn-ea"/>
                    <a:cs typeface="Arial" pitchFamily="34" charset="0"/>
                  </a:rPr>
                  <a:t>ТЕСТ ТАПСЫРМАЛАРЫНЫҢ МАЗМҰНЫ БОЙЫНША</a:t>
                </a:r>
                <a:endParaRPr lang="ru-RU" b="1" kern="1200" dirty="0">
                  <a:solidFill>
                    <a:prstClr val="white"/>
                  </a:solidFill>
                  <a:latin typeface="Arial" pitchFamily="34" charset="0"/>
                  <a:ea typeface="+mn-ea"/>
                  <a:cs typeface="Arial" pitchFamily="34" charset="0"/>
                </a:endParaRPr>
              </a:p>
            </p:txBody>
          </p:sp>
          <p:sp>
            <p:nvSpPr>
              <p:cNvPr id="12" name="Прямоугольник 11">
                <a:extLst>
                  <a:ext uri="{FF2B5EF4-FFF2-40B4-BE49-F238E27FC236}">
                    <a16:creationId xmlns:a16="http://schemas.microsoft.com/office/drawing/2014/main" id="{C0489A6B-C36E-4660-A937-242551757631}"/>
                  </a:ext>
                </a:extLst>
              </p:cNvPr>
              <p:cNvSpPr/>
              <p:nvPr/>
            </p:nvSpPr>
            <p:spPr>
              <a:xfrm>
                <a:off x="4870016" y="2089535"/>
                <a:ext cx="3627194" cy="646481"/>
              </a:xfrm>
              <a:prstGeom prst="rect">
                <a:avLst/>
              </a:prstGeom>
              <a:solidFill>
                <a:schemeClr val="tx2">
                  <a:lumMod val="60000"/>
                  <a:lumOff val="40000"/>
                </a:schemeClr>
              </a:solidFill>
            </p:spPr>
            <p:txBody>
              <a:bodyPr wrap="square">
                <a:spAutoFit/>
              </a:bodyPr>
              <a:lstStyle/>
              <a:p>
                <a:pPr algn="ctr" defTabSz="914310" hangingPunct="1"/>
                <a:r>
                  <a:rPr lang="kk-KZ" b="1" kern="1200" dirty="0">
                    <a:solidFill>
                      <a:prstClr val="white"/>
                    </a:solidFill>
                    <a:latin typeface="Arial" pitchFamily="34" charset="0"/>
                    <a:ea typeface="+mn-ea"/>
                    <a:cs typeface="Arial" pitchFamily="34" charset="0"/>
                  </a:rPr>
                  <a:t>ТЕХНИКАЛЫҚ СЕБЕП БОЙЫНША</a:t>
                </a:r>
                <a:endParaRPr lang="ru-RU" b="1" kern="1200" dirty="0">
                  <a:solidFill>
                    <a:prstClr val="white"/>
                  </a:solidFill>
                  <a:latin typeface="Arial" pitchFamily="34" charset="0"/>
                  <a:ea typeface="+mn-ea"/>
                  <a:cs typeface="Arial" pitchFamily="34" charset="0"/>
                </a:endParaRPr>
              </a:p>
            </p:txBody>
          </p:sp>
        </p:grpSp>
        <p:grpSp>
          <p:nvGrpSpPr>
            <p:cNvPr id="6" name="Группа 15"/>
            <p:cNvGrpSpPr/>
            <p:nvPr/>
          </p:nvGrpSpPr>
          <p:grpSpPr>
            <a:xfrm>
              <a:off x="3370139" y="1582031"/>
              <a:ext cx="2403722" cy="361747"/>
              <a:chOff x="3424439" y="1582031"/>
              <a:chExt cx="2403722" cy="361747"/>
            </a:xfrm>
          </p:grpSpPr>
          <p:cxnSp>
            <p:nvCxnSpPr>
              <p:cNvPr id="9" name="Прямая со стрелкой 8"/>
              <p:cNvCxnSpPr/>
              <p:nvPr/>
            </p:nvCxnSpPr>
            <p:spPr>
              <a:xfrm rot="16200000" flipH="1" flipV="1">
                <a:off x="3402264" y="1604206"/>
                <a:ext cx="361747" cy="317397"/>
              </a:xfrm>
              <a:prstGeom prst="straightConnector1">
                <a:avLst/>
              </a:prstGeom>
              <a:ln w="38100">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10" name="Прямая со стрелкой 9"/>
              <p:cNvCxnSpPr/>
              <p:nvPr/>
            </p:nvCxnSpPr>
            <p:spPr>
              <a:xfrm>
                <a:off x="5480122" y="1607006"/>
                <a:ext cx="348039" cy="336772"/>
              </a:xfrm>
              <a:prstGeom prst="straightConnector1">
                <a:avLst/>
              </a:prstGeom>
              <a:ln w="38100">
                <a:solidFill>
                  <a:schemeClr val="tx2"/>
                </a:solidFill>
                <a:tailEnd type="arrow"/>
              </a:ln>
            </p:spPr>
            <p:style>
              <a:lnRef idx="1">
                <a:schemeClr val="accent1"/>
              </a:lnRef>
              <a:fillRef idx="0">
                <a:schemeClr val="accent1"/>
              </a:fillRef>
              <a:effectRef idx="0">
                <a:schemeClr val="accent1"/>
              </a:effectRef>
              <a:fontRef idx="minor">
                <a:schemeClr val="tx1"/>
              </a:fontRef>
            </p:style>
          </p:cxnSp>
        </p:grpSp>
        <p:sp>
          <p:nvSpPr>
            <p:cNvPr id="7" name="Трапеция 6"/>
            <p:cNvSpPr/>
            <p:nvPr/>
          </p:nvSpPr>
          <p:spPr>
            <a:xfrm>
              <a:off x="2843807" y="2807876"/>
              <a:ext cx="432048" cy="216022"/>
            </a:xfrm>
            <a:prstGeom prst="trapezoid">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10" hangingPunct="1"/>
              <a:endParaRPr lang="ru-RU" sz="2800" kern="1200">
                <a:solidFill>
                  <a:prstClr val="white"/>
                </a:solidFill>
                <a:latin typeface="Arial" pitchFamily="34" charset="0"/>
                <a:cs typeface="Arial" pitchFamily="34" charset="0"/>
              </a:endParaRPr>
            </a:p>
          </p:txBody>
        </p:sp>
        <p:sp>
          <p:nvSpPr>
            <p:cNvPr id="8" name="Трапеция 7"/>
            <p:cNvSpPr/>
            <p:nvPr/>
          </p:nvSpPr>
          <p:spPr>
            <a:xfrm>
              <a:off x="5868144" y="2807876"/>
              <a:ext cx="432048" cy="216022"/>
            </a:xfrm>
            <a:prstGeom prst="trapezoid">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10" hangingPunct="1"/>
              <a:endParaRPr lang="ru-RU" sz="2800" kern="1200">
                <a:solidFill>
                  <a:prstClr val="white"/>
                </a:solidFill>
                <a:latin typeface="Arial" pitchFamily="34" charset="0"/>
                <a:cs typeface="Arial" pitchFamily="34" charset="0"/>
              </a:endParaRPr>
            </a:p>
          </p:txBody>
        </p:sp>
      </p:grpSp>
      <p:sp>
        <p:nvSpPr>
          <p:cNvPr id="15" name="Прямоугольник 14"/>
          <p:cNvSpPr/>
          <p:nvPr/>
        </p:nvSpPr>
        <p:spPr>
          <a:xfrm>
            <a:off x="4" y="5"/>
            <a:ext cx="12192000" cy="884769"/>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77" tIns="34289" rIns="68577" bIns="34289" rtlCol="0" anchor="ctr"/>
          <a:lstStyle/>
          <a:p>
            <a:pPr algn="ctr" defTabSz="914310" hangingPunct="1"/>
            <a:r>
              <a:rPr lang="ru-RU" sz="2400" b="1" kern="1200" dirty="0">
                <a:solidFill>
                  <a:prstClr val="white"/>
                </a:solidFill>
                <a:latin typeface="Arial" panose="020B0604020202020204" pitchFamily="34" charset="0"/>
                <a:cs typeface="Arial" panose="020B0604020202020204" pitchFamily="34" charset="0"/>
              </a:rPr>
              <a:t>ЕДИНОЕ НАЦИОНАЛЬНОЕ ТЕСТИРОВАНИЕ</a:t>
            </a:r>
          </a:p>
        </p:txBody>
      </p:sp>
      <p:sp>
        <p:nvSpPr>
          <p:cNvPr id="16" name="Прямоугольник 15"/>
          <p:cNvSpPr/>
          <p:nvPr/>
        </p:nvSpPr>
        <p:spPr>
          <a:xfrm>
            <a:off x="1446663" y="5942547"/>
            <a:ext cx="9376012" cy="646331"/>
          </a:xfrm>
          <a:prstGeom prst="rect">
            <a:avLst/>
          </a:prstGeom>
        </p:spPr>
        <p:txBody>
          <a:bodyPr wrap="square">
            <a:spAutoFit/>
          </a:bodyPr>
          <a:lstStyle/>
          <a:p>
            <a:pPr algn="ctr" defTabSz="914310" hangingPunct="1"/>
            <a:r>
              <a:rPr lang="ru-RU" kern="1200" dirty="0" err="1">
                <a:solidFill>
                  <a:srgbClr val="1F497D"/>
                </a:solidFill>
                <a:latin typeface="Arial" pitchFamily="34" charset="0"/>
                <a:cs typeface="Arial" pitchFamily="34" charset="0"/>
              </a:rPr>
              <a:t>Бағдарламаның</a:t>
            </a:r>
            <a:r>
              <a:rPr lang="ru-RU" kern="1200" dirty="0">
                <a:solidFill>
                  <a:srgbClr val="1F497D"/>
                </a:solidFill>
                <a:latin typeface="Arial" pitchFamily="34" charset="0"/>
                <a:cs typeface="Arial" pitchFamily="34" charset="0"/>
              </a:rPr>
              <a:t> </a:t>
            </a:r>
            <a:r>
              <a:rPr lang="ru-RU" kern="1200" dirty="0" err="1">
                <a:solidFill>
                  <a:srgbClr val="1F497D"/>
                </a:solidFill>
                <a:latin typeface="Arial" pitchFamily="34" charset="0"/>
                <a:cs typeface="Arial" pitchFamily="34" charset="0"/>
              </a:rPr>
              <a:t>тоқтап</a:t>
            </a:r>
            <a:r>
              <a:rPr lang="ru-RU" kern="1200" dirty="0">
                <a:solidFill>
                  <a:srgbClr val="1F497D"/>
                </a:solidFill>
                <a:latin typeface="Arial" pitchFamily="34" charset="0"/>
                <a:cs typeface="Arial" pitchFamily="34" charset="0"/>
              </a:rPr>
              <a:t> </a:t>
            </a:r>
            <a:r>
              <a:rPr lang="ru-RU" kern="1200" dirty="0" err="1">
                <a:solidFill>
                  <a:srgbClr val="1F497D"/>
                </a:solidFill>
                <a:latin typeface="Arial" pitchFamily="34" charset="0"/>
                <a:cs typeface="Arial" pitchFamily="34" charset="0"/>
              </a:rPr>
              <a:t>қалуымен</a:t>
            </a:r>
            <a:r>
              <a:rPr lang="ru-RU" kern="1200" dirty="0">
                <a:solidFill>
                  <a:srgbClr val="1F497D"/>
                </a:solidFill>
                <a:latin typeface="Arial" pitchFamily="34" charset="0"/>
                <a:cs typeface="Arial" pitchFamily="34" charset="0"/>
              </a:rPr>
              <a:t> </a:t>
            </a:r>
            <a:r>
              <a:rPr lang="ru-RU" kern="1200" dirty="0" err="1">
                <a:solidFill>
                  <a:srgbClr val="1F497D"/>
                </a:solidFill>
                <a:latin typeface="Arial" pitchFamily="34" charset="0"/>
                <a:cs typeface="Arial" pitchFamily="34" charset="0"/>
              </a:rPr>
              <a:t>немесе</a:t>
            </a:r>
            <a:r>
              <a:rPr lang="ru-RU" kern="1200" dirty="0">
                <a:solidFill>
                  <a:srgbClr val="1F497D"/>
                </a:solidFill>
                <a:latin typeface="Arial" pitchFamily="34" charset="0"/>
                <a:cs typeface="Arial" pitchFamily="34" charset="0"/>
              </a:rPr>
              <a:t> </a:t>
            </a:r>
            <a:r>
              <a:rPr lang="ru-RU" kern="1200" dirty="0" err="1">
                <a:solidFill>
                  <a:srgbClr val="1F497D"/>
                </a:solidFill>
                <a:latin typeface="Arial" pitchFamily="34" charset="0"/>
                <a:cs typeface="Arial" pitchFamily="34" charset="0"/>
              </a:rPr>
              <a:t>істен</a:t>
            </a:r>
            <a:r>
              <a:rPr lang="ru-RU" kern="1200" dirty="0">
                <a:solidFill>
                  <a:srgbClr val="1F497D"/>
                </a:solidFill>
                <a:latin typeface="Arial" pitchFamily="34" charset="0"/>
                <a:cs typeface="Arial" pitchFamily="34" charset="0"/>
              </a:rPr>
              <a:t> </a:t>
            </a:r>
            <a:r>
              <a:rPr lang="ru-RU" kern="1200" dirty="0" err="1">
                <a:solidFill>
                  <a:srgbClr val="1F497D"/>
                </a:solidFill>
                <a:latin typeface="Arial" pitchFamily="34" charset="0"/>
                <a:cs typeface="Arial" pitchFamily="34" charset="0"/>
              </a:rPr>
              <a:t>шығуымен</a:t>
            </a:r>
            <a:r>
              <a:rPr lang="ru-RU" kern="1200" dirty="0">
                <a:solidFill>
                  <a:srgbClr val="1F497D"/>
                </a:solidFill>
                <a:latin typeface="Arial" pitchFamily="34" charset="0"/>
                <a:cs typeface="Arial" pitchFamily="34" charset="0"/>
              </a:rPr>
              <a:t> </a:t>
            </a:r>
            <a:r>
              <a:rPr lang="ru-RU" kern="1200" dirty="0" err="1">
                <a:solidFill>
                  <a:srgbClr val="1F497D"/>
                </a:solidFill>
                <a:latin typeface="Arial" pitchFamily="34" charset="0"/>
                <a:cs typeface="Arial" pitchFamily="34" charset="0"/>
              </a:rPr>
              <a:t>байланысты</a:t>
            </a:r>
            <a:r>
              <a:rPr lang="ru-RU" kern="1200" dirty="0">
                <a:solidFill>
                  <a:srgbClr val="1F497D"/>
                </a:solidFill>
                <a:latin typeface="Arial" pitchFamily="34" charset="0"/>
                <a:cs typeface="Arial" pitchFamily="34" charset="0"/>
              </a:rPr>
              <a:t> </a:t>
            </a:r>
            <a:r>
              <a:rPr lang="ru-RU" kern="1200" dirty="0" err="1">
                <a:solidFill>
                  <a:srgbClr val="1F497D"/>
                </a:solidFill>
                <a:latin typeface="Arial" pitchFamily="34" charset="0"/>
                <a:cs typeface="Arial" pitchFamily="34" charset="0"/>
              </a:rPr>
              <a:t>жағдай</a:t>
            </a:r>
            <a:r>
              <a:rPr lang="ru-RU" kern="1200" dirty="0">
                <a:solidFill>
                  <a:srgbClr val="1F497D"/>
                </a:solidFill>
                <a:latin typeface="Arial" pitchFamily="34" charset="0"/>
                <a:cs typeface="Arial" pitchFamily="34" charset="0"/>
              </a:rPr>
              <a:t> </a:t>
            </a:r>
            <a:r>
              <a:rPr lang="ru-RU" kern="1200" dirty="0" err="1">
                <a:solidFill>
                  <a:srgbClr val="1F497D"/>
                </a:solidFill>
                <a:latin typeface="Arial" pitchFamily="34" charset="0"/>
                <a:cs typeface="Arial" pitchFamily="34" charset="0"/>
              </a:rPr>
              <a:t>туындаған</a:t>
            </a:r>
            <a:r>
              <a:rPr lang="ru-RU" kern="1200" dirty="0">
                <a:solidFill>
                  <a:srgbClr val="1F497D"/>
                </a:solidFill>
                <a:latin typeface="Arial" pitchFamily="34" charset="0"/>
                <a:cs typeface="Arial" pitchFamily="34" charset="0"/>
              </a:rPr>
              <a:t> </a:t>
            </a:r>
            <a:r>
              <a:rPr lang="ru-RU" kern="1200" dirty="0" err="1">
                <a:solidFill>
                  <a:srgbClr val="1F497D"/>
                </a:solidFill>
                <a:latin typeface="Arial" pitchFamily="34" charset="0"/>
                <a:cs typeface="Arial" pitchFamily="34" charset="0"/>
              </a:rPr>
              <a:t>кезде</a:t>
            </a:r>
            <a:r>
              <a:rPr lang="ru-RU" kern="1200" dirty="0">
                <a:solidFill>
                  <a:srgbClr val="1F497D"/>
                </a:solidFill>
                <a:latin typeface="Arial" pitchFamily="34" charset="0"/>
                <a:cs typeface="Arial" pitchFamily="34" charset="0"/>
              </a:rPr>
              <a:t> </a:t>
            </a:r>
            <a:r>
              <a:rPr lang="ru-RU" kern="1200" dirty="0" err="1">
                <a:solidFill>
                  <a:srgbClr val="1F497D"/>
                </a:solidFill>
                <a:latin typeface="Arial" pitchFamily="34" charset="0"/>
                <a:cs typeface="Arial" pitchFamily="34" charset="0"/>
              </a:rPr>
              <a:t>міндетті</a:t>
            </a:r>
            <a:r>
              <a:rPr lang="ru-RU" kern="1200" dirty="0">
                <a:solidFill>
                  <a:srgbClr val="1F497D"/>
                </a:solidFill>
                <a:latin typeface="Arial" pitchFamily="34" charset="0"/>
                <a:cs typeface="Arial" pitchFamily="34" charset="0"/>
              </a:rPr>
              <a:t> </a:t>
            </a:r>
            <a:r>
              <a:rPr lang="ru-RU" kern="1200" dirty="0" err="1">
                <a:solidFill>
                  <a:srgbClr val="1F497D"/>
                </a:solidFill>
                <a:latin typeface="Arial" pitchFamily="34" charset="0"/>
                <a:cs typeface="Arial" pitchFamily="34" charset="0"/>
              </a:rPr>
              <a:t>түрде</a:t>
            </a:r>
            <a:r>
              <a:rPr lang="ru-RU" kern="1200" dirty="0">
                <a:solidFill>
                  <a:srgbClr val="1F497D"/>
                </a:solidFill>
                <a:latin typeface="Arial" pitchFamily="34" charset="0"/>
                <a:cs typeface="Arial" pitchFamily="34" charset="0"/>
              </a:rPr>
              <a:t> </a:t>
            </a:r>
            <a:r>
              <a:rPr lang="ru-RU" kern="1200" dirty="0" err="1">
                <a:solidFill>
                  <a:srgbClr val="1F497D"/>
                </a:solidFill>
                <a:latin typeface="Arial" pitchFamily="34" charset="0"/>
                <a:cs typeface="Arial" pitchFamily="34" charset="0"/>
              </a:rPr>
              <a:t>тиісті</a:t>
            </a:r>
            <a:r>
              <a:rPr lang="ru-RU" kern="1200" dirty="0">
                <a:solidFill>
                  <a:srgbClr val="1F497D"/>
                </a:solidFill>
                <a:latin typeface="Arial" pitchFamily="34" charset="0"/>
                <a:cs typeface="Arial" pitchFamily="34" charset="0"/>
              </a:rPr>
              <a:t> акт </a:t>
            </a:r>
            <a:r>
              <a:rPr lang="ru-RU" kern="1200" dirty="0" err="1">
                <a:solidFill>
                  <a:srgbClr val="1F497D"/>
                </a:solidFill>
                <a:latin typeface="Arial" pitchFamily="34" charset="0"/>
                <a:cs typeface="Arial" pitchFamily="34" charset="0"/>
              </a:rPr>
              <a:t>жасалынады</a:t>
            </a:r>
            <a:r>
              <a:rPr lang="ru-RU" kern="1200" dirty="0">
                <a:solidFill>
                  <a:srgbClr val="1F497D"/>
                </a:solidFill>
                <a:latin typeface="Arial" pitchFamily="34" charset="0"/>
                <a:cs typeface="Arial" pitchFamily="34" charset="0"/>
              </a:rPr>
              <a:t>.</a:t>
            </a:r>
          </a:p>
        </p:txBody>
      </p:sp>
    </p:spTree>
    <p:extLst>
      <p:ext uri="{BB962C8B-B14F-4D97-AF65-F5344CB8AC3E}">
        <p14:creationId xmlns:p14="http://schemas.microsoft.com/office/powerpoint/2010/main" val="832522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Прямоугольник 8">
            <a:extLst>
              <a:ext uri="{FF2B5EF4-FFF2-40B4-BE49-F238E27FC236}">
                <a16:creationId xmlns:a16="http://schemas.microsoft.com/office/drawing/2014/main" id="{25E6E304-EB0A-4122-9A41-3D6E9899240B}"/>
              </a:ext>
            </a:extLst>
          </p:cNvPr>
          <p:cNvSpPr/>
          <p:nvPr/>
        </p:nvSpPr>
        <p:spPr>
          <a:xfrm>
            <a:off x="3" y="-1"/>
            <a:ext cx="12192000" cy="12283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3200" b="1" dirty="0">
              <a:solidFill>
                <a:schemeClr val="accent1"/>
              </a:solidFill>
              <a:latin typeface="Palatino Linotype" pitchFamily="18" charset="0"/>
            </a:endParaRPr>
          </a:p>
        </p:txBody>
      </p:sp>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5370" y="1628800"/>
            <a:ext cx="3719607" cy="1809344"/>
          </a:xfrm>
          <a:prstGeom prst="rect">
            <a:avLst/>
          </a:prstGeom>
        </p:spPr>
      </p:pic>
      <p:pic>
        <p:nvPicPr>
          <p:cNvPr id="6" name="Рисунок 5" descr="photo_2021-02-19_07-58-03.jpg"/>
          <p:cNvPicPr>
            <a:picLocks noChangeAspect="1"/>
          </p:cNvPicPr>
          <p:nvPr/>
        </p:nvPicPr>
        <p:blipFill>
          <a:blip r:embed="rId3" cstate="print"/>
          <a:stretch>
            <a:fillRect/>
          </a:stretch>
        </p:blipFill>
        <p:spPr>
          <a:xfrm>
            <a:off x="335363" y="3933056"/>
            <a:ext cx="3712413" cy="2088232"/>
          </a:xfrm>
          <a:prstGeom prst="rect">
            <a:avLst/>
          </a:prstGeom>
        </p:spPr>
      </p:pic>
      <p:sp>
        <p:nvSpPr>
          <p:cNvPr id="7" name="TextBox 6"/>
          <p:cNvSpPr txBox="1"/>
          <p:nvPr/>
        </p:nvSpPr>
        <p:spPr>
          <a:xfrm>
            <a:off x="4583832" y="1628801"/>
            <a:ext cx="7128792" cy="1177231"/>
          </a:xfrm>
          <a:prstGeom prst="rect">
            <a:avLst/>
          </a:prstGeom>
          <a:noFill/>
        </p:spPr>
        <p:txBody>
          <a:bodyPr wrap="square" lIns="68565" tIns="34283" rIns="68565" bIns="34283" rtlCol="0">
            <a:spAutoFit/>
          </a:bodyPr>
          <a:lstStyle/>
          <a:p>
            <a:pPr algn="just"/>
            <a:r>
              <a:rPr lang="ru-RU" sz="2400" dirty="0" err="1">
                <a:solidFill>
                  <a:schemeClr val="tx2"/>
                </a:solidFill>
                <a:latin typeface="Palatino Linotype" pitchFamily="18" charset="0"/>
                <a:cs typeface="Arial" panose="020B0604020202020204" pitchFamily="34" charset="0"/>
              </a:rPr>
              <a:t>Тестілеу</a:t>
            </a:r>
            <a:r>
              <a:rPr lang="ru-RU" sz="2400" dirty="0">
                <a:solidFill>
                  <a:schemeClr val="tx2"/>
                </a:solidFill>
                <a:latin typeface="Palatino Linotype" pitchFamily="18" charset="0"/>
                <a:cs typeface="Arial" panose="020B0604020202020204" pitchFamily="34" charset="0"/>
              </a:rPr>
              <a:t> "</a:t>
            </a:r>
            <a:r>
              <a:rPr lang="ru-RU" sz="2400" dirty="0" err="1">
                <a:solidFill>
                  <a:schemeClr val="tx2"/>
                </a:solidFill>
                <a:latin typeface="Palatino Linotype" pitchFamily="18" charset="0"/>
                <a:cs typeface="Arial" panose="020B0604020202020204" pitchFamily="34" charset="0"/>
              </a:rPr>
              <a:t>бір</a:t>
            </a:r>
            <a:r>
              <a:rPr lang="ru-RU" sz="2400" dirty="0">
                <a:solidFill>
                  <a:schemeClr val="tx2"/>
                </a:solidFill>
                <a:latin typeface="Palatino Linotype" pitchFamily="18" charset="0"/>
                <a:cs typeface="Arial" panose="020B0604020202020204" pitchFamily="34" charset="0"/>
              </a:rPr>
              <a:t> </a:t>
            </a:r>
            <a:r>
              <a:rPr lang="ru-RU" sz="2400" dirty="0" err="1">
                <a:solidFill>
                  <a:schemeClr val="tx2"/>
                </a:solidFill>
                <a:latin typeface="Palatino Linotype" pitchFamily="18" charset="0"/>
                <a:cs typeface="Arial" panose="020B0604020202020204" pitchFamily="34" charset="0"/>
              </a:rPr>
              <a:t>тестіленуші</a:t>
            </a:r>
            <a:r>
              <a:rPr lang="ru-RU" sz="2400" dirty="0">
                <a:solidFill>
                  <a:schemeClr val="tx2"/>
                </a:solidFill>
                <a:latin typeface="Palatino Linotype" pitchFamily="18" charset="0"/>
                <a:cs typeface="Arial" panose="020B0604020202020204" pitchFamily="34" charset="0"/>
              </a:rPr>
              <a:t> – </a:t>
            </a:r>
            <a:r>
              <a:rPr lang="ru-RU" sz="2400" dirty="0" err="1">
                <a:solidFill>
                  <a:schemeClr val="tx2"/>
                </a:solidFill>
                <a:latin typeface="Palatino Linotype" pitchFamily="18" charset="0"/>
                <a:cs typeface="Arial" panose="020B0604020202020204" pitchFamily="34" charset="0"/>
              </a:rPr>
              <a:t>бір</a:t>
            </a:r>
            <a:r>
              <a:rPr lang="ru-RU" sz="2400" dirty="0">
                <a:solidFill>
                  <a:schemeClr val="tx2"/>
                </a:solidFill>
                <a:latin typeface="Palatino Linotype" pitchFamily="18" charset="0"/>
                <a:cs typeface="Arial" panose="020B0604020202020204" pitchFamily="34" charset="0"/>
              </a:rPr>
              <a:t> компьютер – </a:t>
            </a:r>
            <a:r>
              <a:rPr lang="ru-RU" sz="2400" dirty="0" err="1">
                <a:solidFill>
                  <a:schemeClr val="tx2"/>
                </a:solidFill>
                <a:latin typeface="Palatino Linotype" pitchFamily="18" charset="0"/>
                <a:cs typeface="Arial" panose="020B0604020202020204" pitchFamily="34" charset="0"/>
              </a:rPr>
              <a:t>бір</a:t>
            </a:r>
            <a:r>
              <a:rPr lang="ru-RU" sz="2400" dirty="0">
                <a:solidFill>
                  <a:schemeClr val="tx2"/>
                </a:solidFill>
                <a:latin typeface="Palatino Linotype" pitchFamily="18" charset="0"/>
                <a:cs typeface="Arial" panose="020B0604020202020204" pitchFamily="34" charset="0"/>
              </a:rPr>
              <a:t> камера" </a:t>
            </a:r>
            <a:r>
              <a:rPr lang="ru-RU" sz="2400" dirty="0" err="1">
                <a:solidFill>
                  <a:schemeClr val="tx2"/>
                </a:solidFill>
                <a:latin typeface="Palatino Linotype" pitchFamily="18" charset="0"/>
                <a:cs typeface="Arial" panose="020B0604020202020204" pitchFamily="34" charset="0"/>
              </a:rPr>
              <a:t>принципі</a:t>
            </a:r>
            <a:r>
              <a:rPr lang="ru-RU" sz="2400" dirty="0">
                <a:solidFill>
                  <a:schemeClr val="tx2"/>
                </a:solidFill>
                <a:latin typeface="Palatino Linotype" pitchFamily="18" charset="0"/>
                <a:cs typeface="Arial" panose="020B0604020202020204" pitchFamily="34" charset="0"/>
              </a:rPr>
              <a:t> </a:t>
            </a:r>
            <a:r>
              <a:rPr lang="ru-RU" sz="2400" dirty="0" err="1">
                <a:solidFill>
                  <a:schemeClr val="tx2"/>
                </a:solidFill>
                <a:latin typeface="Palatino Linotype" pitchFamily="18" charset="0"/>
                <a:cs typeface="Arial" panose="020B0604020202020204" pitchFamily="34" charset="0"/>
              </a:rPr>
              <a:t>бойынша</a:t>
            </a:r>
            <a:r>
              <a:rPr lang="ru-RU" sz="2400" dirty="0">
                <a:solidFill>
                  <a:schemeClr val="tx2"/>
                </a:solidFill>
                <a:latin typeface="Palatino Linotype" pitchFamily="18" charset="0"/>
                <a:cs typeface="Arial" panose="020B0604020202020204" pitchFamily="34" charset="0"/>
              </a:rPr>
              <a:t> </a:t>
            </a:r>
            <a:r>
              <a:rPr lang="ru-RU" sz="2400" dirty="0" err="1">
                <a:solidFill>
                  <a:schemeClr val="tx2"/>
                </a:solidFill>
                <a:latin typeface="Palatino Linotype" pitchFamily="18" charset="0"/>
                <a:cs typeface="Arial" panose="020B0604020202020204" pitchFamily="34" charset="0"/>
              </a:rPr>
              <a:t>компьютерлермен</a:t>
            </a:r>
            <a:r>
              <a:rPr lang="ru-RU" sz="2400" dirty="0">
                <a:solidFill>
                  <a:schemeClr val="tx2"/>
                </a:solidFill>
                <a:latin typeface="Palatino Linotype" pitchFamily="18" charset="0"/>
                <a:cs typeface="Arial" panose="020B0604020202020204" pitchFamily="34" charset="0"/>
              </a:rPr>
              <a:t> </a:t>
            </a:r>
            <a:r>
              <a:rPr lang="ru-RU" sz="2400" dirty="0" err="1">
                <a:solidFill>
                  <a:schemeClr val="tx2"/>
                </a:solidFill>
                <a:latin typeface="Palatino Linotype" pitchFamily="18" charset="0"/>
                <a:cs typeface="Arial" panose="020B0604020202020204" pitchFamily="34" charset="0"/>
              </a:rPr>
              <a:t>жабдықталған</a:t>
            </a:r>
            <a:r>
              <a:rPr lang="ru-RU" sz="2400" dirty="0">
                <a:solidFill>
                  <a:schemeClr val="tx2"/>
                </a:solidFill>
                <a:latin typeface="Palatino Linotype" pitchFamily="18" charset="0"/>
                <a:cs typeface="Arial" panose="020B0604020202020204" pitchFamily="34" charset="0"/>
              </a:rPr>
              <a:t> «</a:t>
            </a:r>
            <a:r>
              <a:rPr lang="en-US" sz="2400" dirty="0">
                <a:solidFill>
                  <a:schemeClr val="tx2"/>
                </a:solidFill>
                <a:latin typeface="Palatino Linotype" pitchFamily="18" charset="0"/>
                <a:cs typeface="Arial" panose="020B0604020202020204" pitchFamily="34" charset="0"/>
              </a:rPr>
              <a:t>U-FUTURE» </a:t>
            </a:r>
            <a:r>
              <a:rPr lang="ru-RU" sz="2400" dirty="0">
                <a:solidFill>
                  <a:schemeClr val="tx2"/>
                </a:solidFill>
                <a:latin typeface="Palatino Linotype" pitchFamily="18" charset="0"/>
                <a:cs typeface="Arial" panose="020B0604020202020204" pitchFamily="34" charset="0"/>
              </a:rPr>
              <a:t>ЖШС-да </a:t>
            </a:r>
            <a:r>
              <a:rPr lang="ru-RU" sz="2400" dirty="0" err="1">
                <a:solidFill>
                  <a:schemeClr val="tx2"/>
                </a:solidFill>
                <a:latin typeface="Palatino Linotype" pitchFamily="18" charset="0"/>
                <a:cs typeface="Arial" panose="020B0604020202020204" pitchFamily="34" charset="0"/>
              </a:rPr>
              <a:t>өткізіледі</a:t>
            </a:r>
            <a:r>
              <a:rPr lang="ru-RU" sz="2400" dirty="0">
                <a:solidFill>
                  <a:schemeClr val="tx2"/>
                </a:solidFill>
                <a:latin typeface="Palatino Linotype" pitchFamily="18" charset="0"/>
                <a:cs typeface="Arial" panose="020B0604020202020204" pitchFamily="34" charset="0"/>
              </a:rPr>
              <a:t>. </a:t>
            </a:r>
          </a:p>
        </p:txBody>
      </p:sp>
      <p:sp>
        <p:nvSpPr>
          <p:cNvPr id="8" name="TextBox 7"/>
          <p:cNvSpPr txBox="1"/>
          <p:nvPr/>
        </p:nvSpPr>
        <p:spPr>
          <a:xfrm>
            <a:off x="4655844" y="3933061"/>
            <a:ext cx="6768752" cy="1915895"/>
          </a:xfrm>
          <a:prstGeom prst="rect">
            <a:avLst/>
          </a:prstGeom>
          <a:noFill/>
        </p:spPr>
        <p:txBody>
          <a:bodyPr wrap="square" lIns="68565" tIns="34283" rIns="68565" bIns="34283" rtlCol="0">
            <a:spAutoFit/>
          </a:bodyPr>
          <a:lstStyle/>
          <a:p>
            <a:pPr algn="just"/>
            <a:r>
              <a:rPr lang="kk-KZ" sz="2400" b="1" dirty="0">
                <a:solidFill>
                  <a:schemeClr val="accent2">
                    <a:lumMod val="50000"/>
                  </a:schemeClr>
                </a:solidFill>
                <a:latin typeface="Palatino Linotype" pitchFamily="18" charset="0"/>
                <a:cs typeface="Arial" panose="020B0604020202020204" pitchFamily="34" charset="0"/>
              </a:rPr>
              <a:t>3 пункт - республикалық маңызы бар қалаларда; </a:t>
            </a:r>
          </a:p>
          <a:p>
            <a:pPr algn="just"/>
            <a:r>
              <a:rPr lang="kk-KZ" sz="2400" b="1" dirty="0">
                <a:solidFill>
                  <a:schemeClr val="accent2">
                    <a:lumMod val="50000"/>
                  </a:schemeClr>
                </a:solidFill>
                <a:latin typeface="Palatino Linotype" pitchFamily="18" charset="0"/>
                <a:cs typeface="Arial" panose="020B0604020202020204" pitchFamily="34" charset="0"/>
              </a:rPr>
              <a:t>3  пункт - облыстық орталықтарында; </a:t>
            </a:r>
          </a:p>
          <a:p>
            <a:pPr algn="just"/>
            <a:r>
              <a:rPr lang="kk-KZ" sz="2400" b="1" dirty="0">
                <a:solidFill>
                  <a:schemeClr val="accent2">
                    <a:lumMod val="50000"/>
                  </a:schemeClr>
                </a:solidFill>
                <a:latin typeface="Palatino Linotype" pitchFamily="18" charset="0"/>
                <a:cs typeface="Arial" panose="020B0604020202020204" pitchFamily="34" charset="0"/>
              </a:rPr>
              <a:t>4    пункт - моноқалаларда;</a:t>
            </a:r>
          </a:p>
          <a:p>
            <a:pPr algn="just"/>
            <a:r>
              <a:rPr lang="kk-KZ" sz="2400" b="1" dirty="0">
                <a:solidFill>
                  <a:schemeClr val="accent2">
                    <a:lumMod val="50000"/>
                  </a:schemeClr>
                </a:solidFill>
                <a:latin typeface="Palatino Linotype" pitchFamily="18" charset="0"/>
                <a:cs typeface="Arial" panose="020B0604020202020204" pitchFamily="34" charset="0"/>
              </a:rPr>
              <a:t>29   пункт - аудан орталықтарында.</a:t>
            </a:r>
          </a:p>
        </p:txBody>
      </p:sp>
      <p:sp>
        <p:nvSpPr>
          <p:cNvPr id="10" name="Прямоугольник 1"/>
          <p:cNvSpPr txBox="1"/>
          <p:nvPr/>
        </p:nvSpPr>
        <p:spPr>
          <a:xfrm>
            <a:off x="1180251" y="241313"/>
            <a:ext cx="9831500" cy="58477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lvl1pPr>
              <a:defRPr sz="3500" b="1">
                <a:solidFill>
                  <a:srgbClr val="31489F"/>
                </a:solidFill>
                <a:latin typeface="Arial"/>
                <a:ea typeface="Arial"/>
                <a:cs typeface="Arial"/>
                <a:sym typeface="Arial"/>
              </a:defRPr>
            </a:lvl1pPr>
          </a:lstStyle>
          <a:p>
            <a:pPr algn="ctr"/>
            <a:r>
              <a:rPr lang="kk-KZ" sz="3200" dirty="0">
                <a:solidFill>
                  <a:schemeClr val="bg1"/>
                </a:solidFill>
                <a:latin typeface="Palatino Linotype" pitchFamily="18" charset="0"/>
              </a:rPr>
              <a:t>Ұлттық бірыңғай тестілеу</a:t>
            </a:r>
            <a:endParaRPr sz="3200" dirty="0">
              <a:solidFill>
                <a:schemeClr val="bg1"/>
              </a:solidFill>
              <a:latin typeface="Palatino Linotype" pitchFamily="18" charset="0"/>
            </a:endParaRPr>
          </a:p>
        </p:txBody>
      </p:sp>
    </p:spTree>
    <p:extLst>
      <p:ext uri="{BB962C8B-B14F-4D97-AF65-F5344CB8AC3E}">
        <p14:creationId xmlns:p14="http://schemas.microsoft.com/office/powerpoint/2010/main" val="38748893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Прямоугольник 28">
            <a:extLst>
              <a:ext uri="{FF2B5EF4-FFF2-40B4-BE49-F238E27FC236}">
                <a16:creationId xmlns:a16="http://schemas.microsoft.com/office/drawing/2014/main" id="{25E6E304-EB0A-4122-9A41-3D6E9899240B}"/>
              </a:ext>
            </a:extLst>
          </p:cNvPr>
          <p:cNvSpPr/>
          <p:nvPr/>
        </p:nvSpPr>
        <p:spPr>
          <a:xfrm>
            <a:off x="3" y="-1"/>
            <a:ext cx="12192000" cy="12283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3200" b="1" dirty="0">
              <a:solidFill>
                <a:schemeClr val="accent1"/>
              </a:solidFill>
              <a:latin typeface="Palatino Linotype" pitchFamily="18" charset="0"/>
            </a:endParaRPr>
          </a:p>
        </p:txBody>
      </p:sp>
      <p:sp>
        <p:nvSpPr>
          <p:cNvPr id="6" name="Прямоугольник 5">
            <a:extLst>
              <a:ext uri="{FF2B5EF4-FFF2-40B4-BE49-F238E27FC236}">
                <a16:creationId xmlns:a16="http://schemas.microsoft.com/office/drawing/2014/main" id="{F05AD07A-B113-474B-B149-564E377BA06A}"/>
              </a:ext>
            </a:extLst>
          </p:cNvPr>
          <p:cNvSpPr/>
          <p:nvPr/>
        </p:nvSpPr>
        <p:spPr>
          <a:xfrm>
            <a:off x="2797743" y="1612534"/>
            <a:ext cx="3298259" cy="707872"/>
          </a:xfrm>
          <a:prstGeom prst="rect">
            <a:avLst/>
          </a:prstGeom>
        </p:spPr>
        <p:txBody>
          <a:bodyPr wrap="square" lIns="91426" tIns="45712" rIns="91426" bIns="45712">
            <a:spAutoFit/>
          </a:bodyPr>
          <a:lstStyle/>
          <a:p>
            <a:pPr algn="ctr"/>
            <a:r>
              <a:rPr lang="kk-KZ" sz="2000" b="1" u="sng" dirty="0">
                <a:solidFill>
                  <a:schemeClr val="tx1">
                    <a:lumMod val="65000"/>
                    <a:lumOff val="35000"/>
                  </a:schemeClr>
                </a:solidFill>
                <a:latin typeface="Palatino Linotype" pitchFamily="18" charset="0"/>
              </a:rPr>
              <a:t>ӨТІНІШТЕРДІ ҚАБЫЛДАУ МЕРЗІМІ</a:t>
            </a:r>
            <a:endParaRPr lang="ru-RU" sz="2000" b="1" u="sng" dirty="0">
              <a:solidFill>
                <a:schemeClr val="tx1">
                  <a:lumMod val="65000"/>
                  <a:lumOff val="35000"/>
                </a:schemeClr>
              </a:solidFill>
              <a:latin typeface="Palatino Linotype" pitchFamily="18" charset="0"/>
            </a:endParaRPr>
          </a:p>
        </p:txBody>
      </p:sp>
      <p:sp>
        <p:nvSpPr>
          <p:cNvPr id="9" name="Прямоугольник 8">
            <a:extLst>
              <a:ext uri="{FF2B5EF4-FFF2-40B4-BE49-F238E27FC236}">
                <a16:creationId xmlns:a16="http://schemas.microsoft.com/office/drawing/2014/main" id="{F72DAF0C-90EC-43C8-9807-B92937EBA311}"/>
              </a:ext>
            </a:extLst>
          </p:cNvPr>
          <p:cNvSpPr/>
          <p:nvPr/>
        </p:nvSpPr>
        <p:spPr>
          <a:xfrm>
            <a:off x="478956" y="2661316"/>
            <a:ext cx="1944469" cy="302980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1426" tIns="45712" rIns="91426" bIns="45712" rtlCol="0" anchor="ctr"/>
          <a:lstStyle/>
          <a:p>
            <a:pPr algn="ctr"/>
            <a:endParaRPr lang="ru-RU" sz="3200" b="1" dirty="0">
              <a:solidFill>
                <a:schemeClr val="bg1">
                  <a:lumMod val="95000"/>
                </a:schemeClr>
              </a:solidFill>
              <a:latin typeface="Palatino Linotype" pitchFamily="18" charset="0"/>
            </a:endParaRPr>
          </a:p>
        </p:txBody>
      </p:sp>
      <p:sp>
        <p:nvSpPr>
          <p:cNvPr id="10" name="Прямоугольник 9">
            <a:extLst>
              <a:ext uri="{FF2B5EF4-FFF2-40B4-BE49-F238E27FC236}">
                <a16:creationId xmlns:a16="http://schemas.microsoft.com/office/drawing/2014/main" id="{7F65CAB3-8DED-41AD-AF86-26CA05225718}"/>
              </a:ext>
            </a:extLst>
          </p:cNvPr>
          <p:cNvSpPr/>
          <p:nvPr/>
        </p:nvSpPr>
        <p:spPr>
          <a:xfrm>
            <a:off x="674259" y="2927284"/>
            <a:ext cx="1749169" cy="584759"/>
          </a:xfrm>
          <a:prstGeom prst="rect">
            <a:avLst/>
          </a:prstGeom>
          <a:solidFill>
            <a:schemeClr val="accent1"/>
          </a:solidFill>
        </p:spPr>
        <p:txBody>
          <a:bodyPr wrap="none" lIns="91426" tIns="45712" rIns="91426" bIns="45712">
            <a:spAutoFit/>
          </a:bodyPr>
          <a:lstStyle/>
          <a:p>
            <a:pPr>
              <a:defRPr sz="1862" b="0" i="0" u="none" strike="noStrike" kern="1200" spc="0" baseline="0">
                <a:solidFill>
                  <a:prstClr val="black">
                    <a:lumMod val="65000"/>
                    <a:lumOff val="35000"/>
                  </a:prstClr>
                </a:solidFill>
                <a:latin typeface="+mn-lt"/>
                <a:ea typeface="+mn-ea"/>
                <a:cs typeface="+mn-cs"/>
              </a:defRPr>
            </a:pPr>
            <a:r>
              <a:rPr lang="kk-KZ" sz="3200" b="1" dirty="0">
                <a:solidFill>
                  <a:schemeClr val="bg1"/>
                </a:solidFill>
                <a:latin typeface="Palatino Linotype" pitchFamily="18" charset="0"/>
              </a:rPr>
              <a:t>Наурыз</a:t>
            </a:r>
            <a:endParaRPr lang="ru-RU" sz="3200" b="1" dirty="0">
              <a:solidFill>
                <a:schemeClr val="bg1"/>
              </a:solidFill>
              <a:latin typeface="Palatino Linotype" pitchFamily="18" charset="0"/>
            </a:endParaRPr>
          </a:p>
        </p:txBody>
      </p:sp>
      <p:sp>
        <p:nvSpPr>
          <p:cNvPr id="12" name="Прямоугольник 11">
            <a:extLst>
              <a:ext uri="{FF2B5EF4-FFF2-40B4-BE49-F238E27FC236}">
                <a16:creationId xmlns:a16="http://schemas.microsoft.com/office/drawing/2014/main" id="{D658D335-412A-48D8-9989-5CC30EF5BFEB}"/>
              </a:ext>
            </a:extLst>
          </p:cNvPr>
          <p:cNvSpPr/>
          <p:nvPr/>
        </p:nvSpPr>
        <p:spPr>
          <a:xfrm>
            <a:off x="544545" y="4383158"/>
            <a:ext cx="1781230" cy="1077202"/>
          </a:xfrm>
          <a:prstGeom prst="rect">
            <a:avLst/>
          </a:prstGeom>
          <a:solidFill>
            <a:schemeClr val="accent1"/>
          </a:solidFill>
        </p:spPr>
        <p:txBody>
          <a:bodyPr wrap="none" lIns="91426" tIns="45712" rIns="91426" bIns="45712">
            <a:spAutoFit/>
          </a:bodyPr>
          <a:lstStyle/>
          <a:p>
            <a:pPr algn="ctr">
              <a:defRPr sz="1862" b="0" i="0" u="none" strike="noStrike" kern="1200" spc="0" baseline="0">
                <a:solidFill>
                  <a:prstClr val="black">
                    <a:lumMod val="65000"/>
                    <a:lumOff val="35000"/>
                  </a:prstClr>
                </a:solidFill>
                <a:latin typeface="+mn-lt"/>
                <a:ea typeface="+mn-ea"/>
                <a:cs typeface="+mn-cs"/>
              </a:defRPr>
            </a:pPr>
            <a:r>
              <a:rPr lang="kk-KZ" sz="3200" b="1" dirty="0">
                <a:solidFill>
                  <a:schemeClr val="bg1"/>
                </a:solidFill>
                <a:latin typeface="Palatino Linotype" pitchFamily="18" charset="0"/>
              </a:rPr>
              <a:t>Сәуір-</a:t>
            </a:r>
          </a:p>
          <a:p>
            <a:pPr algn="ctr">
              <a:defRPr sz="1862" b="0" i="0" u="none" strike="noStrike" kern="1200" spc="0" baseline="0">
                <a:solidFill>
                  <a:prstClr val="black">
                    <a:lumMod val="65000"/>
                    <a:lumOff val="35000"/>
                  </a:prstClr>
                </a:solidFill>
                <a:latin typeface="+mn-lt"/>
                <a:ea typeface="+mn-ea"/>
                <a:cs typeface="+mn-cs"/>
              </a:defRPr>
            </a:pPr>
            <a:r>
              <a:rPr lang="kk-KZ" sz="3200" b="1" dirty="0">
                <a:solidFill>
                  <a:schemeClr val="bg1"/>
                </a:solidFill>
                <a:latin typeface="Palatino Linotype" pitchFamily="18" charset="0"/>
              </a:rPr>
              <a:t>маусым</a:t>
            </a:r>
            <a:endParaRPr lang="ru-RU" sz="3200" b="1" dirty="0">
              <a:solidFill>
                <a:schemeClr val="bg1"/>
              </a:solidFill>
              <a:latin typeface="Palatino Linotype" pitchFamily="18" charset="0"/>
            </a:endParaRPr>
          </a:p>
        </p:txBody>
      </p:sp>
      <p:cxnSp>
        <p:nvCxnSpPr>
          <p:cNvPr id="14" name="Прямая соединительная линия 13"/>
          <p:cNvCxnSpPr/>
          <p:nvPr/>
        </p:nvCxnSpPr>
        <p:spPr>
          <a:xfrm>
            <a:off x="2890335" y="4015854"/>
            <a:ext cx="8832981" cy="0"/>
          </a:xfrm>
          <a:prstGeom prst="line">
            <a:avLst/>
          </a:prstGeom>
          <a:ln>
            <a:solidFill>
              <a:schemeClr val="tx2"/>
            </a:solidFill>
          </a:ln>
        </p:spPr>
        <p:style>
          <a:lnRef idx="2">
            <a:schemeClr val="accent3"/>
          </a:lnRef>
          <a:fillRef idx="0">
            <a:schemeClr val="accent3"/>
          </a:fillRef>
          <a:effectRef idx="1">
            <a:schemeClr val="accent3"/>
          </a:effectRef>
          <a:fontRef idx="minor">
            <a:schemeClr val="tx1"/>
          </a:fontRef>
        </p:style>
      </p:cxnSp>
      <p:sp>
        <p:nvSpPr>
          <p:cNvPr id="17" name="Прямоугольник 16">
            <a:extLst>
              <a:ext uri="{FF2B5EF4-FFF2-40B4-BE49-F238E27FC236}">
                <a16:creationId xmlns:a16="http://schemas.microsoft.com/office/drawing/2014/main" id="{4EECF816-4953-44B7-A5A5-BCB52861BFA3}"/>
              </a:ext>
            </a:extLst>
          </p:cNvPr>
          <p:cNvSpPr/>
          <p:nvPr/>
        </p:nvSpPr>
        <p:spPr>
          <a:xfrm>
            <a:off x="2697059" y="2927282"/>
            <a:ext cx="3168351" cy="707870"/>
          </a:xfrm>
          <a:prstGeom prst="rect">
            <a:avLst/>
          </a:prstGeom>
        </p:spPr>
        <p:txBody>
          <a:bodyPr wrap="square" lIns="91426" tIns="45712" rIns="91426" bIns="45712">
            <a:spAutoFit/>
          </a:bodyPr>
          <a:lstStyle/>
          <a:p>
            <a:pPr algn="ctr"/>
            <a:r>
              <a:rPr lang="ru-RU" sz="2000" b="1" dirty="0">
                <a:solidFill>
                  <a:srgbClr val="FF6600"/>
                </a:solidFill>
                <a:effectLst>
                  <a:outerShdw blurRad="38100" dist="38100" dir="2700000" algn="tl">
                    <a:srgbClr val="000000">
                      <a:alpha val="43137"/>
                    </a:srgbClr>
                  </a:outerShdw>
                </a:effectLst>
                <a:latin typeface="Palatino Linotype" pitchFamily="18" charset="0"/>
              </a:rPr>
              <a:t>2021 </a:t>
            </a:r>
            <a:r>
              <a:rPr lang="ru-RU" sz="2000" b="1" dirty="0" err="1">
                <a:solidFill>
                  <a:srgbClr val="FF6600"/>
                </a:solidFill>
                <a:effectLst>
                  <a:outerShdw blurRad="38100" dist="38100" dir="2700000" algn="tl">
                    <a:srgbClr val="000000">
                      <a:alpha val="43137"/>
                    </a:srgbClr>
                  </a:outerShdw>
                </a:effectLst>
                <a:latin typeface="Palatino Linotype" pitchFamily="18" charset="0"/>
              </a:rPr>
              <a:t>жылғы</a:t>
            </a:r>
            <a:endParaRPr lang="ru-RU" sz="2000" b="1" dirty="0">
              <a:solidFill>
                <a:srgbClr val="FF6600"/>
              </a:solidFill>
              <a:effectLst>
                <a:outerShdw blurRad="38100" dist="38100" dir="2700000" algn="tl">
                  <a:srgbClr val="000000">
                    <a:alpha val="43137"/>
                  </a:srgbClr>
                </a:outerShdw>
              </a:effectLst>
              <a:latin typeface="Palatino Linotype" pitchFamily="18" charset="0"/>
            </a:endParaRPr>
          </a:p>
          <a:p>
            <a:pPr algn="ctr"/>
            <a:r>
              <a:rPr lang="ru-RU" sz="2000" b="1" dirty="0">
                <a:solidFill>
                  <a:srgbClr val="FF6600"/>
                </a:solidFill>
                <a:effectLst>
                  <a:outerShdw blurRad="38100" dist="38100" dir="2700000" algn="tl">
                    <a:srgbClr val="000000">
                      <a:alpha val="43137"/>
                    </a:srgbClr>
                  </a:outerShdw>
                </a:effectLst>
                <a:latin typeface="Palatino Linotype" pitchFamily="18" charset="0"/>
              </a:rPr>
              <a:t>5 </a:t>
            </a:r>
            <a:r>
              <a:rPr lang="ru-RU" sz="2000" b="1" dirty="0" err="1">
                <a:solidFill>
                  <a:srgbClr val="FF6600"/>
                </a:solidFill>
                <a:effectLst>
                  <a:outerShdw blurRad="38100" dist="38100" dir="2700000" algn="tl">
                    <a:srgbClr val="000000">
                      <a:alpha val="43137"/>
                    </a:srgbClr>
                  </a:outerShdw>
                </a:effectLst>
                <a:latin typeface="Palatino Linotype" pitchFamily="18" charset="0"/>
              </a:rPr>
              <a:t>наурыздан</a:t>
            </a:r>
            <a:r>
              <a:rPr lang="ru-RU" sz="2000" b="1" dirty="0">
                <a:solidFill>
                  <a:srgbClr val="FF6600"/>
                </a:solidFill>
                <a:effectLst>
                  <a:outerShdw blurRad="38100" dist="38100" dir="2700000" algn="tl">
                    <a:srgbClr val="000000">
                      <a:alpha val="43137"/>
                    </a:srgbClr>
                  </a:outerShdw>
                </a:effectLst>
                <a:latin typeface="Palatino Linotype" pitchFamily="18" charset="0"/>
              </a:rPr>
              <a:t> </a:t>
            </a:r>
            <a:r>
              <a:rPr lang="ru-RU" sz="2000" b="1" dirty="0" err="1">
                <a:solidFill>
                  <a:srgbClr val="FF6600"/>
                </a:solidFill>
                <a:effectLst>
                  <a:outerShdw blurRad="38100" dist="38100" dir="2700000" algn="tl">
                    <a:srgbClr val="000000">
                      <a:alpha val="43137"/>
                    </a:srgbClr>
                  </a:outerShdw>
                </a:effectLst>
                <a:latin typeface="Palatino Linotype" pitchFamily="18" charset="0"/>
              </a:rPr>
              <a:t>бастап</a:t>
            </a:r>
            <a:r>
              <a:rPr lang="ru-RU" sz="2000" b="1" dirty="0">
                <a:solidFill>
                  <a:srgbClr val="FF6600"/>
                </a:solidFill>
                <a:effectLst>
                  <a:outerShdw blurRad="38100" dist="38100" dir="2700000" algn="tl">
                    <a:srgbClr val="000000">
                      <a:alpha val="43137"/>
                    </a:srgbClr>
                  </a:outerShdw>
                </a:effectLst>
                <a:latin typeface="Palatino Linotype" pitchFamily="18" charset="0"/>
              </a:rPr>
              <a:t> </a:t>
            </a:r>
          </a:p>
        </p:txBody>
      </p:sp>
      <p:sp>
        <p:nvSpPr>
          <p:cNvPr id="18" name="Прямоугольник 17">
            <a:extLst>
              <a:ext uri="{FF2B5EF4-FFF2-40B4-BE49-F238E27FC236}">
                <a16:creationId xmlns:a16="http://schemas.microsoft.com/office/drawing/2014/main" id="{DE2E0840-9350-41C3-823F-96A82D1B31BF}"/>
              </a:ext>
            </a:extLst>
          </p:cNvPr>
          <p:cNvSpPr/>
          <p:nvPr/>
        </p:nvSpPr>
        <p:spPr>
          <a:xfrm>
            <a:off x="7015217" y="1612534"/>
            <a:ext cx="1953101" cy="707872"/>
          </a:xfrm>
          <a:prstGeom prst="rect">
            <a:avLst/>
          </a:prstGeom>
        </p:spPr>
        <p:txBody>
          <a:bodyPr wrap="square" lIns="91426" tIns="45712" rIns="91426" bIns="45712">
            <a:spAutoFit/>
          </a:bodyPr>
          <a:lstStyle/>
          <a:p>
            <a:pPr algn="ctr"/>
            <a:r>
              <a:rPr lang="kk-KZ" sz="2000" b="1" u="sng" dirty="0">
                <a:solidFill>
                  <a:schemeClr val="tx1">
                    <a:lumMod val="65000"/>
                    <a:lumOff val="35000"/>
                  </a:schemeClr>
                </a:solidFill>
                <a:latin typeface="Palatino Linotype" pitchFamily="18" charset="0"/>
              </a:rPr>
              <a:t>ӨТКІЗУ МЕРЗІМДЕРІ</a:t>
            </a:r>
            <a:endParaRPr lang="ru-RU" sz="2000" b="1" u="sng" dirty="0">
              <a:solidFill>
                <a:schemeClr val="tx1">
                  <a:lumMod val="65000"/>
                  <a:lumOff val="35000"/>
                </a:schemeClr>
              </a:solidFill>
              <a:latin typeface="Palatino Linotype" pitchFamily="18" charset="0"/>
            </a:endParaRPr>
          </a:p>
        </p:txBody>
      </p:sp>
      <p:sp>
        <p:nvSpPr>
          <p:cNvPr id="19" name="Прямоугольник 18">
            <a:extLst>
              <a:ext uri="{FF2B5EF4-FFF2-40B4-BE49-F238E27FC236}">
                <a16:creationId xmlns:a16="http://schemas.microsoft.com/office/drawing/2014/main" id="{4EECF816-4953-44B7-A5A5-BCB52861BFA3}"/>
              </a:ext>
            </a:extLst>
          </p:cNvPr>
          <p:cNvSpPr/>
          <p:nvPr/>
        </p:nvSpPr>
        <p:spPr>
          <a:xfrm>
            <a:off x="2919279" y="4567824"/>
            <a:ext cx="3129495" cy="707870"/>
          </a:xfrm>
          <a:prstGeom prst="rect">
            <a:avLst/>
          </a:prstGeom>
        </p:spPr>
        <p:txBody>
          <a:bodyPr wrap="square" lIns="91426" tIns="45712" rIns="91426" bIns="45712">
            <a:spAutoFit/>
          </a:bodyPr>
          <a:lstStyle/>
          <a:p>
            <a:pPr algn="ctr"/>
            <a:r>
              <a:rPr lang="ru-RU" sz="2000" b="1" dirty="0">
                <a:solidFill>
                  <a:srgbClr val="91B44A"/>
                </a:solidFill>
                <a:effectLst>
                  <a:outerShdw blurRad="38100" dist="38100" dir="2700000" algn="tl">
                    <a:srgbClr val="000000">
                      <a:alpha val="43137"/>
                    </a:srgbClr>
                  </a:outerShdw>
                </a:effectLst>
                <a:latin typeface="Palatino Linotype" pitchFamily="18" charset="0"/>
              </a:rPr>
              <a:t>2021 </a:t>
            </a:r>
            <a:r>
              <a:rPr lang="ru-RU" sz="2000" b="1" dirty="0" err="1">
                <a:solidFill>
                  <a:srgbClr val="91B44A"/>
                </a:solidFill>
                <a:effectLst>
                  <a:outerShdw blurRad="38100" dist="38100" dir="2700000" algn="tl">
                    <a:srgbClr val="000000">
                      <a:alpha val="43137"/>
                    </a:srgbClr>
                  </a:outerShdw>
                </a:effectLst>
                <a:latin typeface="Palatino Linotype" pitchFamily="18" charset="0"/>
              </a:rPr>
              <a:t>жылғы</a:t>
            </a:r>
            <a:endParaRPr lang="ru-RU" sz="2000" b="1" dirty="0">
              <a:solidFill>
                <a:srgbClr val="91B44A"/>
              </a:solidFill>
              <a:effectLst>
                <a:outerShdw blurRad="38100" dist="38100" dir="2700000" algn="tl">
                  <a:srgbClr val="000000">
                    <a:alpha val="43137"/>
                  </a:srgbClr>
                </a:outerShdw>
              </a:effectLst>
              <a:latin typeface="Palatino Linotype" pitchFamily="18" charset="0"/>
            </a:endParaRPr>
          </a:p>
          <a:p>
            <a:pPr algn="ctr"/>
            <a:r>
              <a:rPr lang="ru-RU" sz="2000" b="1" dirty="0">
                <a:solidFill>
                  <a:srgbClr val="91B44A"/>
                </a:solidFill>
                <a:effectLst>
                  <a:outerShdw blurRad="38100" dist="38100" dir="2700000" algn="tl">
                    <a:srgbClr val="000000">
                      <a:alpha val="43137"/>
                    </a:srgbClr>
                  </a:outerShdw>
                </a:effectLst>
                <a:latin typeface="Palatino Linotype" pitchFamily="18" charset="0"/>
              </a:rPr>
              <a:t>26 </a:t>
            </a:r>
            <a:r>
              <a:rPr lang="ru-RU" sz="2000" b="1" dirty="0" err="1">
                <a:solidFill>
                  <a:srgbClr val="91B44A"/>
                </a:solidFill>
                <a:effectLst>
                  <a:outerShdw blurRad="38100" dist="38100" dir="2700000" algn="tl">
                    <a:srgbClr val="000000">
                      <a:alpha val="43137"/>
                    </a:srgbClr>
                  </a:outerShdw>
                </a:effectLst>
                <a:latin typeface="Palatino Linotype" pitchFamily="18" charset="0"/>
              </a:rPr>
              <a:t>наурыз</a:t>
            </a:r>
            <a:r>
              <a:rPr lang="ru-RU" sz="2000" b="1" dirty="0">
                <a:solidFill>
                  <a:srgbClr val="91B44A"/>
                </a:solidFill>
                <a:effectLst>
                  <a:outerShdw blurRad="38100" dist="38100" dir="2700000" algn="tl">
                    <a:srgbClr val="000000">
                      <a:alpha val="43137"/>
                    </a:srgbClr>
                  </a:outerShdw>
                </a:effectLst>
                <a:latin typeface="Palatino Linotype" pitchFamily="18" charset="0"/>
              </a:rPr>
              <a:t> – 10 </a:t>
            </a:r>
            <a:r>
              <a:rPr lang="ru-RU" sz="2000" b="1" dirty="0" err="1">
                <a:solidFill>
                  <a:srgbClr val="91B44A"/>
                </a:solidFill>
                <a:effectLst>
                  <a:outerShdw blurRad="38100" dist="38100" dir="2700000" algn="tl">
                    <a:srgbClr val="000000">
                      <a:alpha val="43137"/>
                    </a:srgbClr>
                  </a:outerShdw>
                </a:effectLst>
                <a:latin typeface="Palatino Linotype" pitchFamily="18" charset="0"/>
              </a:rPr>
              <a:t>маусым</a:t>
            </a:r>
            <a:r>
              <a:rPr lang="ru-RU" sz="2000" b="1" dirty="0">
                <a:solidFill>
                  <a:srgbClr val="91B44A"/>
                </a:solidFill>
                <a:effectLst>
                  <a:outerShdw blurRad="38100" dist="38100" dir="2700000" algn="tl">
                    <a:srgbClr val="000000">
                      <a:alpha val="43137"/>
                    </a:srgbClr>
                  </a:outerShdw>
                </a:effectLst>
                <a:latin typeface="Palatino Linotype" pitchFamily="18" charset="0"/>
              </a:rPr>
              <a:t> </a:t>
            </a:r>
          </a:p>
        </p:txBody>
      </p:sp>
      <p:sp>
        <p:nvSpPr>
          <p:cNvPr id="20" name="Прямоугольник 19">
            <a:extLst>
              <a:ext uri="{FF2B5EF4-FFF2-40B4-BE49-F238E27FC236}">
                <a16:creationId xmlns:a16="http://schemas.microsoft.com/office/drawing/2014/main" id="{4EECF816-4953-44B7-A5A5-BCB52861BFA3}"/>
              </a:ext>
            </a:extLst>
          </p:cNvPr>
          <p:cNvSpPr/>
          <p:nvPr/>
        </p:nvSpPr>
        <p:spPr>
          <a:xfrm>
            <a:off x="6503603" y="2927281"/>
            <a:ext cx="2976331" cy="707870"/>
          </a:xfrm>
          <a:prstGeom prst="rect">
            <a:avLst/>
          </a:prstGeom>
        </p:spPr>
        <p:txBody>
          <a:bodyPr wrap="square" lIns="91426" tIns="45712" rIns="91426" bIns="45712">
            <a:spAutoFit/>
          </a:bodyPr>
          <a:lstStyle/>
          <a:p>
            <a:pPr algn="ctr"/>
            <a:r>
              <a:rPr lang="ru-RU" sz="2000" b="1" dirty="0">
                <a:solidFill>
                  <a:srgbClr val="FF6600"/>
                </a:solidFill>
                <a:effectLst>
                  <a:outerShdw blurRad="38100" dist="38100" dir="2700000" algn="tl">
                    <a:srgbClr val="000000">
                      <a:alpha val="43137"/>
                    </a:srgbClr>
                  </a:outerShdw>
                </a:effectLst>
                <a:latin typeface="Palatino Linotype" pitchFamily="18" charset="0"/>
              </a:rPr>
              <a:t>2021 </a:t>
            </a:r>
            <a:r>
              <a:rPr lang="ru-RU" sz="2000" b="1" dirty="0" err="1">
                <a:solidFill>
                  <a:srgbClr val="FF6600"/>
                </a:solidFill>
                <a:effectLst>
                  <a:outerShdw blurRad="38100" dist="38100" dir="2700000" algn="tl">
                    <a:srgbClr val="000000">
                      <a:alpha val="43137"/>
                    </a:srgbClr>
                  </a:outerShdw>
                </a:effectLst>
                <a:latin typeface="Palatino Linotype" pitchFamily="18" charset="0"/>
              </a:rPr>
              <a:t>жылғы</a:t>
            </a:r>
            <a:r>
              <a:rPr lang="ru-RU" sz="2000" b="1" dirty="0">
                <a:solidFill>
                  <a:srgbClr val="FF6600"/>
                </a:solidFill>
                <a:effectLst>
                  <a:outerShdw blurRad="38100" dist="38100" dir="2700000" algn="tl">
                    <a:srgbClr val="000000">
                      <a:alpha val="43137"/>
                    </a:srgbClr>
                  </a:outerShdw>
                </a:effectLst>
                <a:latin typeface="Palatino Linotype" pitchFamily="18" charset="0"/>
              </a:rPr>
              <a:t> 10 </a:t>
            </a:r>
            <a:r>
              <a:rPr lang="ru-RU" sz="2000" b="1" dirty="0" err="1">
                <a:solidFill>
                  <a:srgbClr val="FF6600"/>
                </a:solidFill>
                <a:effectLst>
                  <a:outerShdw blurRad="38100" dist="38100" dir="2700000" algn="tl">
                    <a:srgbClr val="000000">
                      <a:alpha val="43137"/>
                    </a:srgbClr>
                  </a:outerShdw>
                </a:effectLst>
                <a:latin typeface="Palatino Linotype" pitchFamily="18" charset="0"/>
              </a:rPr>
              <a:t>наурыз</a:t>
            </a:r>
            <a:r>
              <a:rPr lang="ru-RU" sz="2000" b="1" dirty="0">
                <a:solidFill>
                  <a:srgbClr val="FF6600"/>
                </a:solidFill>
                <a:effectLst>
                  <a:outerShdw blurRad="38100" dist="38100" dir="2700000" algn="tl">
                    <a:srgbClr val="000000">
                      <a:alpha val="43137"/>
                    </a:srgbClr>
                  </a:outerShdw>
                </a:effectLst>
                <a:latin typeface="Palatino Linotype" pitchFamily="18" charset="0"/>
              </a:rPr>
              <a:t> – 10 </a:t>
            </a:r>
            <a:r>
              <a:rPr lang="ru-RU" sz="2000" b="1" dirty="0" err="1">
                <a:solidFill>
                  <a:srgbClr val="FF6600"/>
                </a:solidFill>
                <a:effectLst>
                  <a:outerShdw blurRad="38100" dist="38100" dir="2700000" algn="tl">
                    <a:srgbClr val="000000">
                      <a:alpha val="43137"/>
                    </a:srgbClr>
                  </a:outerShdw>
                </a:effectLst>
                <a:latin typeface="Palatino Linotype" pitchFamily="18" charset="0"/>
              </a:rPr>
              <a:t>сәуір</a:t>
            </a:r>
            <a:endParaRPr lang="ru-RU" sz="2000" b="1" dirty="0">
              <a:solidFill>
                <a:srgbClr val="FF6600"/>
              </a:solidFill>
              <a:effectLst>
                <a:outerShdw blurRad="38100" dist="38100" dir="2700000" algn="tl">
                  <a:srgbClr val="000000">
                    <a:alpha val="43137"/>
                  </a:srgbClr>
                </a:outerShdw>
              </a:effectLst>
              <a:latin typeface="Palatino Linotype" pitchFamily="18" charset="0"/>
            </a:endParaRPr>
          </a:p>
        </p:txBody>
      </p:sp>
      <p:sp>
        <p:nvSpPr>
          <p:cNvPr id="21" name="Прямоугольник 20">
            <a:extLst>
              <a:ext uri="{FF2B5EF4-FFF2-40B4-BE49-F238E27FC236}">
                <a16:creationId xmlns:a16="http://schemas.microsoft.com/office/drawing/2014/main" id="{4EECF816-4953-44B7-A5A5-BCB52861BFA3}"/>
              </a:ext>
            </a:extLst>
          </p:cNvPr>
          <p:cNvSpPr/>
          <p:nvPr/>
        </p:nvSpPr>
        <p:spPr>
          <a:xfrm>
            <a:off x="6336103" y="4567824"/>
            <a:ext cx="2736659" cy="707870"/>
          </a:xfrm>
          <a:prstGeom prst="rect">
            <a:avLst/>
          </a:prstGeom>
        </p:spPr>
        <p:txBody>
          <a:bodyPr wrap="square" lIns="91426" tIns="45712" rIns="91426" bIns="45712">
            <a:spAutoFit/>
          </a:bodyPr>
          <a:lstStyle/>
          <a:p>
            <a:pPr algn="ctr"/>
            <a:r>
              <a:rPr lang="ru-RU" sz="2000" b="1" dirty="0">
                <a:solidFill>
                  <a:srgbClr val="91B44A"/>
                </a:solidFill>
                <a:effectLst>
                  <a:outerShdw blurRad="38100" dist="38100" dir="2700000" algn="tl">
                    <a:srgbClr val="000000">
                      <a:alpha val="43137"/>
                    </a:srgbClr>
                  </a:outerShdw>
                </a:effectLst>
                <a:latin typeface="Palatino Linotype" pitchFamily="18" charset="0"/>
              </a:rPr>
              <a:t>2021 </a:t>
            </a:r>
            <a:r>
              <a:rPr lang="ru-RU" sz="2000" b="1" dirty="0" err="1">
                <a:solidFill>
                  <a:srgbClr val="91B44A"/>
                </a:solidFill>
                <a:effectLst>
                  <a:outerShdw blurRad="38100" dist="38100" dir="2700000" algn="tl">
                    <a:srgbClr val="000000">
                      <a:alpha val="43137"/>
                    </a:srgbClr>
                  </a:outerShdw>
                </a:effectLst>
                <a:latin typeface="Palatino Linotype" pitchFamily="18" charset="0"/>
              </a:rPr>
              <a:t>жылғы</a:t>
            </a:r>
            <a:r>
              <a:rPr lang="ru-RU" sz="2000" b="1" dirty="0">
                <a:solidFill>
                  <a:srgbClr val="91B44A"/>
                </a:solidFill>
                <a:effectLst>
                  <a:outerShdw blurRad="38100" dist="38100" dir="2700000" algn="tl">
                    <a:srgbClr val="000000">
                      <a:alpha val="43137"/>
                    </a:srgbClr>
                  </a:outerShdw>
                </a:effectLst>
                <a:latin typeface="Palatino Linotype" pitchFamily="18" charset="0"/>
              </a:rPr>
              <a:t> 11 </a:t>
            </a:r>
            <a:r>
              <a:rPr lang="ru-RU" sz="2000" b="1" dirty="0" err="1">
                <a:solidFill>
                  <a:srgbClr val="91B44A"/>
                </a:solidFill>
                <a:effectLst>
                  <a:outerShdw blurRad="38100" dist="38100" dir="2700000" algn="tl">
                    <a:srgbClr val="000000">
                      <a:alpha val="43137"/>
                    </a:srgbClr>
                  </a:outerShdw>
                </a:effectLst>
                <a:latin typeface="Palatino Linotype" pitchFamily="18" charset="0"/>
              </a:rPr>
              <a:t>сәуір</a:t>
            </a:r>
            <a:r>
              <a:rPr lang="ru-RU" sz="2000" b="1" dirty="0">
                <a:solidFill>
                  <a:srgbClr val="91B44A"/>
                </a:solidFill>
                <a:effectLst>
                  <a:outerShdw blurRad="38100" dist="38100" dir="2700000" algn="tl">
                    <a:srgbClr val="000000">
                      <a:alpha val="43137"/>
                    </a:srgbClr>
                  </a:outerShdw>
                </a:effectLst>
                <a:latin typeface="Palatino Linotype" pitchFamily="18" charset="0"/>
              </a:rPr>
              <a:t> - 30 </a:t>
            </a:r>
            <a:r>
              <a:rPr lang="ru-RU" sz="2000" b="1" dirty="0" err="1">
                <a:solidFill>
                  <a:srgbClr val="91B44A"/>
                </a:solidFill>
                <a:effectLst>
                  <a:outerShdw blurRad="38100" dist="38100" dir="2700000" algn="tl">
                    <a:srgbClr val="000000">
                      <a:alpha val="43137"/>
                    </a:srgbClr>
                  </a:outerShdw>
                </a:effectLst>
                <a:latin typeface="Palatino Linotype" pitchFamily="18" charset="0"/>
              </a:rPr>
              <a:t>маусым</a:t>
            </a:r>
            <a:endParaRPr lang="ru-RU" sz="2000" b="1" dirty="0">
              <a:solidFill>
                <a:srgbClr val="91B44A"/>
              </a:solidFill>
              <a:effectLst>
                <a:outerShdw blurRad="38100" dist="38100" dir="2700000" algn="tl">
                  <a:srgbClr val="000000">
                    <a:alpha val="43137"/>
                  </a:srgbClr>
                </a:outerShdw>
              </a:effectLst>
              <a:latin typeface="Palatino Linotype" pitchFamily="18" charset="0"/>
            </a:endParaRPr>
          </a:p>
        </p:txBody>
      </p:sp>
      <p:sp>
        <p:nvSpPr>
          <p:cNvPr id="22" name="Заголовок 1"/>
          <p:cNvSpPr txBox="1">
            <a:spLocks/>
          </p:cNvSpPr>
          <p:nvPr/>
        </p:nvSpPr>
        <p:spPr>
          <a:xfrm>
            <a:off x="359615" y="398125"/>
            <a:ext cx="11472775" cy="432048"/>
          </a:xfrm>
          <a:prstGeom prst="rect">
            <a:avLst/>
          </a:prstGeom>
        </p:spPr>
        <p:txBody>
          <a:bodyPr vert="horz" lIns="91426" tIns="45712" rIns="91426" bIns="45712"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3200" b="1" dirty="0">
                <a:solidFill>
                  <a:schemeClr val="bg1"/>
                </a:solidFill>
                <a:latin typeface="Palatino Linotype" pitchFamily="18" charset="0"/>
                <a:cs typeface="Arial" pitchFamily="34" charset="0"/>
              </a:rPr>
              <a:t>ҰБТ </a:t>
            </a:r>
            <a:r>
              <a:rPr lang="ru-RU" sz="3200" b="1" dirty="0" err="1">
                <a:solidFill>
                  <a:schemeClr val="bg1"/>
                </a:solidFill>
                <a:latin typeface="Palatino Linotype" pitchFamily="18" charset="0"/>
                <a:cs typeface="Arial" pitchFamily="34" charset="0"/>
              </a:rPr>
              <a:t>өткізу</a:t>
            </a:r>
            <a:r>
              <a:rPr lang="ru-RU" sz="3200" b="1" dirty="0">
                <a:solidFill>
                  <a:schemeClr val="bg1"/>
                </a:solidFill>
                <a:latin typeface="Palatino Linotype" pitchFamily="18" charset="0"/>
                <a:cs typeface="Arial" pitchFamily="34" charset="0"/>
              </a:rPr>
              <a:t> </a:t>
            </a:r>
            <a:r>
              <a:rPr lang="ru-RU" sz="3200" b="1" dirty="0" err="1">
                <a:solidFill>
                  <a:schemeClr val="bg1"/>
                </a:solidFill>
                <a:latin typeface="Palatino Linotype" pitchFamily="18" charset="0"/>
                <a:cs typeface="Arial" pitchFamily="34" charset="0"/>
              </a:rPr>
              <a:t>мерзімі</a:t>
            </a:r>
            <a:endParaRPr lang="ru-RU" sz="3200" b="1" dirty="0">
              <a:solidFill>
                <a:schemeClr val="bg1"/>
              </a:solidFill>
              <a:latin typeface="Palatino Linotype" pitchFamily="18" charset="0"/>
              <a:cs typeface="Arial" pitchFamily="34" charset="0"/>
            </a:endParaRPr>
          </a:p>
        </p:txBody>
      </p:sp>
      <p:cxnSp>
        <p:nvCxnSpPr>
          <p:cNvPr id="28" name="Прямая соединительная линия 27"/>
          <p:cNvCxnSpPr/>
          <p:nvPr/>
        </p:nvCxnSpPr>
        <p:spPr>
          <a:xfrm>
            <a:off x="2919282" y="5881342"/>
            <a:ext cx="8832981" cy="0"/>
          </a:xfrm>
          <a:prstGeom prst="line">
            <a:avLst/>
          </a:prstGeom>
          <a:ln>
            <a:solidFill>
              <a:schemeClr val="tx2"/>
            </a:solidFill>
          </a:ln>
        </p:spPr>
        <p:style>
          <a:lnRef idx="2">
            <a:schemeClr val="accent3"/>
          </a:lnRef>
          <a:fillRef idx="0">
            <a:schemeClr val="accent3"/>
          </a:fillRef>
          <a:effectRef idx="1">
            <a:schemeClr val="accent3"/>
          </a:effectRef>
          <a:fontRef idx="minor">
            <a:schemeClr val="tx1"/>
          </a:fontRef>
        </p:style>
      </p:cxnSp>
      <p:sp>
        <p:nvSpPr>
          <p:cNvPr id="24" name="Прямоугольник 23">
            <a:extLst>
              <a:ext uri="{FF2B5EF4-FFF2-40B4-BE49-F238E27FC236}">
                <a16:creationId xmlns:a16="http://schemas.microsoft.com/office/drawing/2014/main" id="{DE2E0840-9350-41C3-823F-96A82D1B31BF}"/>
              </a:ext>
            </a:extLst>
          </p:cNvPr>
          <p:cNvSpPr/>
          <p:nvPr/>
        </p:nvSpPr>
        <p:spPr>
          <a:xfrm>
            <a:off x="9630895" y="1612534"/>
            <a:ext cx="1953101" cy="707872"/>
          </a:xfrm>
          <a:prstGeom prst="rect">
            <a:avLst/>
          </a:prstGeom>
        </p:spPr>
        <p:txBody>
          <a:bodyPr wrap="square" lIns="91426" tIns="45712" rIns="91426" bIns="45712">
            <a:spAutoFit/>
          </a:bodyPr>
          <a:lstStyle/>
          <a:p>
            <a:pPr algn="ctr"/>
            <a:r>
              <a:rPr lang="kk-KZ" sz="2000" b="1" u="sng" dirty="0">
                <a:solidFill>
                  <a:schemeClr val="tx1">
                    <a:lumMod val="65000"/>
                    <a:lumOff val="35000"/>
                  </a:schemeClr>
                </a:solidFill>
                <a:latin typeface="Palatino Linotype" pitchFamily="18" charset="0"/>
              </a:rPr>
              <a:t>МҮМКІНДІКТЕР САНЫ</a:t>
            </a:r>
            <a:endParaRPr lang="ru-RU" sz="2000" b="1" u="sng" dirty="0">
              <a:solidFill>
                <a:schemeClr val="tx1">
                  <a:lumMod val="65000"/>
                  <a:lumOff val="35000"/>
                </a:schemeClr>
              </a:solidFill>
              <a:latin typeface="Palatino Linotype" pitchFamily="18" charset="0"/>
            </a:endParaRPr>
          </a:p>
        </p:txBody>
      </p:sp>
      <p:sp>
        <p:nvSpPr>
          <p:cNvPr id="26" name="Прямоугольник 25">
            <a:extLst>
              <a:ext uri="{FF2B5EF4-FFF2-40B4-BE49-F238E27FC236}">
                <a16:creationId xmlns:a16="http://schemas.microsoft.com/office/drawing/2014/main" id="{4EECF816-4953-44B7-A5A5-BCB52861BFA3}"/>
              </a:ext>
            </a:extLst>
          </p:cNvPr>
          <p:cNvSpPr/>
          <p:nvPr/>
        </p:nvSpPr>
        <p:spPr>
          <a:xfrm>
            <a:off x="9630895" y="2927282"/>
            <a:ext cx="2180449" cy="400093"/>
          </a:xfrm>
          <a:prstGeom prst="rect">
            <a:avLst/>
          </a:prstGeom>
        </p:spPr>
        <p:txBody>
          <a:bodyPr wrap="square" lIns="91426" tIns="45712" rIns="91426" bIns="45712">
            <a:spAutoFit/>
          </a:bodyPr>
          <a:lstStyle/>
          <a:p>
            <a:pPr algn="ctr"/>
            <a:r>
              <a:rPr lang="ru-RU" sz="2000" b="1" dirty="0">
                <a:solidFill>
                  <a:srgbClr val="FF6600"/>
                </a:solidFill>
                <a:effectLst>
                  <a:outerShdw blurRad="38100" dist="38100" dir="2700000" algn="tl">
                    <a:srgbClr val="000000">
                      <a:alpha val="43137"/>
                    </a:srgbClr>
                  </a:outerShdw>
                </a:effectLst>
                <a:latin typeface="Palatino Linotype" pitchFamily="18" charset="0"/>
              </a:rPr>
              <a:t>1 </a:t>
            </a:r>
            <a:r>
              <a:rPr lang="ru-RU" sz="2000" b="1" dirty="0" err="1">
                <a:solidFill>
                  <a:srgbClr val="FF6600"/>
                </a:solidFill>
                <a:effectLst>
                  <a:outerShdw blurRad="38100" dist="38100" dir="2700000" algn="tl">
                    <a:srgbClr val="000000">
                      <a:alpha val="43137"/>
                    </a:srgbClr>
                  </a:outerShdw>
                </a:effectLst>
                <a:latin typeface="Palatino Linotype" pitchFamily="18" charset="0"/>
              </a:rPr>
              <a:t>мүмкіндік</a:t>
            </a:r>
            <a:endParaRPr lang="ru-RU" sz="2000" b="1" dirty="0">
              <a:solidFill>
                <a:srgbClr val="FF6600"/>
              </a:solidFill>
              <a:effectLst>
                <a:outerShdw blurRad="38100" dist="38100" dir="2700000" algn="tl">
                  <a:srgbClr val="000000">
                    <a:alpha val="43137"/>
                  </a:srgbClr>
                </a:outerShdw>
              </a:effectLst>
              <a:latin typeface="Palatino Linotype" pitchFamily="18" charset="0"/>
            </a:endParaRPr>
          </a:p>
        </p:txBody>
      </p:sp>
      <p:sp>
        <p:nvSpPr>
          <p:cNvPr id="27" name="Прямоугольник 26">
            <a:extLst>
              <a:ext uri="{FF2B5EF4-FFF2-40B4-BE49-F238E27FC236}">
                <a16:creationId xmlns:a16="http://schemas.microsoft.com/office/drawing/2014/main" id="{4EECF816-4953-44B7-A5A5-BCB52861BFA3}"/>
              </a:ext>
            </a:extLst>
          </p:cNvPr>
          <p:cNvSpPr/>
          <p:nvPr/>
        </p:nvSpPr>
        <p:spPr>
          <a:xfrm>
            <a:off x="9479931" y="4683780"/>
            <a:ext cx="2243382" cy="400093"/>
          </a:xfrm>
          <a:prstGeom prst="rect">
            <a:avLst/>
          </a:prstGeom>
        </p:spPr>
        <p:txBody>
          <a:bodyPr wrap="square" lIns="91426" tIns="45712" rIns="91426" bIns="45712">
            <a:spAutoFit/>
          </a:bodyPr>
          <a:lstStyle/>
          <a:p>
            <a:pPr algn="ctr"/>
            <a:r>
              <a:rPr lang="ru-RU" sz="2000" b="1" dirty="0">
                <a:solidFill>
                  <a:srgbClr val="91B44A"/>
                </a:solidFill>
                <a:effectLst>
                  <a:outerShdw blurRad="38100" dist="38100" dir="2700000" algn="tl">
                    <a:srgbClr val="000000">
                      <a:alpha val="43137"/>
                    </a:srgbClr>
                  </a:outerShdw>
                </a:effectLst>
                <a:latin typeface="Palatino Linotype" pitchFamily="18" charset="0"/>
              </a:rPr>
              <a:t>2 </a:t>
            </a:r>
            <a:r>
              <a:rPr lang="ru-RU" sz="2000" b="1" dirty="0" err="1">
                <a:solidFill>
                  <a:srgbClr val="91B44A"/>
                </a:solidFill>
                <a:effectLst>
                  <a:outerShdw blurRad="38100" dist="38100" dir="2700000" algn="tl">
                    <a:srgbClr val="000000">
                      <a:alpha val="43137"/>
                    </a:srgbClr>
                  </a:outerShdw>
                </a:effectLst>
                <a:latin typeface="Palatino Linotype" pitchFamily="18" charset="0"/>
              </a:rPr>
              <a:t>мүмкіндік</a:t>
            </a:r>
            <a:r>
              <a:rPr lang="ru-RU" sz="2000" b="1" dirty="0">
                <a:solidFill>
                  <a:srgbClr val="FF0000"/>
                </a:solidFill>
                <a:effectLst>
                  <a:outerShdw blurRad="38100" dist="38100" dir="2700000" algn="tl">
                    <a:srgbClr val="000000">
                      <a:alpha val="43137"/>
                    </a:srgbClr>
                  </a:outerShdw>
                </a:effectLst>
                <a:latin typeface="Palatino Linotype" pitchFamily="18" charset="0"/>
              </a:rPr>
              <a:t>*</a:t>
            </a:r>
          </a:p>
        </p:txBody>
      </p:sp>
      <p:sp>
        <p:nvSpPr>
          <p:cNvPr id="36" name="TextBox 35"/>
          <p:cNvSpPr txBox="1"/>
          <p:nvPr/>
        </p:nvSpPr>
        <p:spPr>
          <a:xfrm>
            <a:off x="3431361" y="5881345"/>
            <a:ext cx="8065945" cy="584759"/>
          </a:xfrm>
          <a:prstGeom prst="rect">
            <a:avLst/>
          </a:prstGeom>
          <a:noFill/>
        </p:spPr>
        <p:txBody>
          <a:bodyPr wrap="square" lIns="91426" tIns="45712" rIns="91426" bIns="45712" rtlCol="0">
            <a:spAutoFit/>
          </a:bodyPr>
          <a:lstStyle/>
          <a:p>
            <a:pPr algn="just"/>
            <a:r>
              <a:rPr lang="kk-KZ" sz="1500" b="1" i="1" dirty="0">
                <a:solidFill>
                  <a:srgbClr val="FF0000"/>
                </a:solidFill>
                <a:latin typeface="Palatino Linotype" pitchFamily="18" charset="0"/>
                <a:ea typeface="Segoe UI Black" pitchFamily="34" charset="0"/>
                <a:cs typeface="Arial" pitchFamily="34" charset="0"/>
              </a:rPr>
              <a:t>*</a:t>
            </a:r>
            <a:r>
              <a:rPr lang="kk-KZ" sz="1500" b="1" i="1" dirty="0">
                <a:solidFill>
                  <a:srgbClr val="81A042"/>
                </a:solidFill>
                <a:latin typeface="Palatino Linotype" pitchFamily="18" charset="0"/>
                <a:ea typeface="Segoe UI Black" pitchFamily="34" charset="0"/>
                <a:cs typeface="Arial" pitchFamily="34" charset="0"/>
              </a:rPr>
              <a:t> </a:t>
            </a:r>
            <a:r>
              <a:rPr lang="kk-KZ" sz="1600" b="1" dirty="0">
                <a:solidFill>
                  <a:schemeClr val="tx2">
                    <a:lumMod val="50000"/>
                  </a:schemeClr>
                </a:solidFill>
                <a:latin typeface="Palatino Linotype" pitchFamily="18" charset="0"/>
                <a:cs typeface="Times New Roman" pitchFamily="18" charset="0"/>
              </a:rPr>
              <a:t>ҰБТ-дағы ең жоғары нәтижесімен білім беру гранттарын тағайындау конкурсына қатысуға мүмкіндік беріледі. </a:t>
            </a:r>
            <a:endParaRPr lang="ru-RU" sz="1600" b="1" dirty="0">
              <a:solidFill>
                <a:schemeClr val="tx2">
                  <a:lumMod val="50000"/>
                </a:schemeClr>
              </a:solidFill>
              <a:latin typeface="Palatino Linotype" pitchFamily="18" charset="0"/>
              <a:cs typeface="Times New Roman" pitchFamily="18" charset="0"/>
            </a:endParaRPr>
          </a:p>
        </p:txBody>
      </p:sp>
    </p:spTree>
    <p:extLst>
      <p:ext uri="{BB962C8B-B14F-4D97-AF65-F5344CB8AC3E}">
        <p14:creationId xmlns:p14="http://schemas.microsoft.com/office/powerpoint/2010/main" val="27811235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6" y="5"/>
            <a:ext cx="12192000" cy="884769"/>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77" tIns="34289" rIns="68577" bIns="34289" rtlCol="0" anchor="ctr"/>
          <a:lstStyle/>
          <a:p>
            <a:pPr algn="ctr" defTabSz="914310" hangingPunct="1"/>
            <a:r>
              <a:rPr lang="ru-RU" sz="2400" b="1" kern="1200" dirty="0">
                <a:solidFill>
                  <a:prstClr val="white"/>
                </a:solidFill>
                <a:latin typeface="Arial" panose="020B0604020202020204" pitchFamily="34" charset="0"/>
                <a:cs typeface="Arial" panose="020B0604020202020204" pitchFamily="34" charset="0"/>
              </a:rPr>
              <a:t>ҰЛТТЫҚ БІРЫҢҒАЙ ТЕСТІЛЕУ</a:t>
            </a:r>
          </a:p>
        </p:txBody>
      </p:sp>
      <p:grpSp>
        <p:nvGrpSpPr>
          <p:cNvPr id="2" name="Группа 37"/>
          <p:cNvGrpSpPr/>
          <p:nvPr/>
        </p:nvGrpSpPr>
        <p:grpSpPr>
          <a:xfrm>
            <a:off x="1055441" y="1634995"/>
            <a:ext cx="10081120" cy="4259125"/>
            <a:chOff x="1055440" y="1634990"/>
            <a:chExt cx="10081120" cy="4259126"/>
          </a:xfrm>
        </p:grpSpPr>
        <p:sp>
          <p:nvSpPr>
            <p:cNvPr id="5" name="Oval 1">
              <a:extLst>
                <a:ext uri="{FF2B5EF4-FFF2-40B4-BE49-F238E27FC236}">
                  <a16:creationId xmlns:a16="http://schemas.microsoft.com/office/drawing/2014/main" id="{5F390D66-A7E3-4334-B267-9DEE2AB5FCE4}"/>
                </a:ext>
              </a:extLst>
            </p:cNvPr>
            <p:cNvSpPr/>
            <p:nvPr/>
          </p:nvSpPr>
          <p:spPr>
            <a:xfrm>
              <a:off x="4844839" y="2092848"/>
              <a:ext cx="2532087" cy="2532087"/>
            </a:xfrm>
            <a:prstGeom prst="ellipse">
              <a:avLst/>
            </a:prstGeom>
            <a:solidFill>
              <a:schemeClr val="tx2">
                <a:lumMod val="60000"/>
                <a:lumOff val="40000"/>
              </a:schemeClr>
            </a:solidFill>
            <a:ln w="44450">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10" hangingPunct="1"/>
              <a:endParaRPr lang="ko-KR" altLang="en-US" sz="2000" kern="1200" dirty="0">
                <a:solidFill>
                  <a:prstClr val="white"/>
                </a:solidFill>
              </a:endParaRPr>
            </a:p>
          </p:txBody>
        </p:sp>
        <p:sp>
          <p:nvSpPr>
            <p:cNvPr id="6" name="Isosceles Triangle 9">
              <a:extLst>
                <a:ext uri="{FF2B5EF4-FFF2-40B4-BE49-F238E27FC236}">
                  <a16:creationId xmlns:a16="http://schemas.microsoft.com/office/drawing/2014/main" id="{5B8689E3-AE4A-4C9E-AC96-5FBCC753EFD9}"/>
                </a:ext>
              </a:extLst>
            </p:cNvPr>
            <p:cNvSpPr/>
            <p:nvPr/>
          </p:nvSpPr>
          <p:spPr>
            <a:xfrm rot="16200000">
              <a:off x="3495322" y="3057824"/>
              <a:ext cx="698477" cy="602135"/>
            </a:xfrm>
            <a:prstGeom prst="triangl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10" hangingPunct="1"/>
              <a:endParaRPr lang="ko-KR" altLang="en-US" sz="2000" kern="1200" dirty="0">
                <a:solidFill>
                  <a:prstClr val="white"/>
                </a:solidFill>
              </a:endParaRPr>
            </a:p>
          </p:txBody>
        </p:sp>
        <p:sp>
          <p:nvSpPr>
            <p:cNvPr id="7" name="Isosceles Triangle 10">
              <a:extLst>
                <a:ext uri="{FF2B5EF4-FFF2-40B4-BE49-F238E27FC236}">
                  <a16:creationId xmlns:a16="http://schemas.microsoft.com/office/drawing/2014/main" id="{C7672754-CF5F-40C4-8606-EC57DCC1A1CE}"/>
                </a:ext>
              </a:extLst>
            </p:cNvPr>
            <p:cNvSpPr/>
            <p:nvPr/>
          </p:nvSpPr>
          <p:spPr>
            <a:xfrm rot="5400000">
              <a:off x="8027966" y="3057824"/>
              <a:ext cx="698476" cy="602135"/>
            </a:xfrm>
            <a:prstGeom prst="triangl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10" hangingPunct="1"/>
              <a:endParaRPr lang="ko-KR" altLang="en-US" sz="2000" kern="1200" dirty="0">
                <a:solidFill>
                  <a:prstClr val="white"/>
                </a:solidFill>
              </a:endParaRPr>
            </a:p>
          </p:txBody>
        </p:sp>
        <p:sp>
          <p:nvSpPr>
            <p:cNvPr id="10" name="TextBox 9">
              <a:extLst>
                <a:ext uri="{FF2B5EF4-FFF2-40B4-BE49-F238E27FC236}">
                  <a16:creationId xmlns:a16="http://schemas.microsoft.com/office/drawing/2014/main" id="{A95958DA-62EF-4D96-8DDB-872D8223EDE3}"/>
                </a:ext>
              </a:extLst>
            </p:cNvPr>
            <p:cNvSpPr txBox="1"/>
            <p:nvPr/>
          </p:nvSpPr>
          <p:spPr>
            <a:xfrm>
              <a:off x="1082977" y="1668671"/>
              <a:ext cx="3572863" cy="523220"/>
            </a:xfrm>
            <a:prstGeom prst="rect">
              <a:avLst/>
            </a:prstGeom>
            <a:noFill/>
          </p:spPr>
          <p:txBody>
            <a:bodyPr wrap="square" rtlCol="0">
              <a:spAutoFit/>
            </a:bodyPr>
            <a:lstStyle/>
            <a:p>
              <a:pPr defTabSz="914310" hangingPunct="1"/>
              <a:r>
                <a:rPr lang="ru-RU" sz="1400" kern="1200" dirty="0">
                  <a:solidFill>
                    <a:srgbClr val="1F497D"/>
                  </a:solidFill>
                  <a:latin typeface="Arial" pitchFamily="34" charset="0"/>
                  <a:ea typeface="+mn-ea"/>
                  <a:cs typeface="Arial" pitchFamily="34" charset="0"/>
                </a:rPr>
                <a:t>Орта </a:t>
              </a:r>
              <a:r>
                <a:rPr lang="ru-RU" sz="1400" kern="1200" dirty="0" err="1">
                  <a:solidFill>
                    <a:srgbClr val="1F497D"/>
                  </a:solidFill>
                  <a:latin typeface="Arial" pitchFamily="34" charset="0"/>
                  <a:ea typeface="+mn-ea"/>
                  <a:cs typeface="Arial" pitchFamily="34" charset="0"/>
                </a:rPr>
                <a:t>білім</a:t>
              </a:r>
              <a:r>
                <a:rPr lang="ru-RU" sz="1400" kern="1200" dirty="0">
                  <a:solidFill>
                    <a:srgbClr val="1F497D"/>
                  </a:solidFill>
                  <a:latin typeface="Arial" pitchFamily="34" charset="0"/>
                  <a:ea typeface="+mn-ea"/>
                  <a:cs typeface="Arial" pitchFamily="34" charset="0"/>
                </a:rPr>
                <a:t> беру </a:t>
              </a:r>
              <a:r>
                <a:rPr lang="ru-RU" sz="1400" kern="1200" dirty="0" err="1">
                  <a:solidFill>
                    <a:srgbClr val="1F497D"/>
                  </a:solidFill>
                  <a:latin typeface="Arial" pitchFamily="34" charset="0"/>
                  <a:ea typeface="+mn-ea"/>
                  <a:cs typeface="Arial" pitchFamily="34" charset="0"/>
                </a:rPr>
                <a:t>ұйымдарының</a:t>
              </a:r>
              <a:r>
                <a:rPr lang="ru-RU" sz="1400" kern="1200" dirty="0">
                  <a:solidFill>
                    <a:srgbClr val="1F497D"/>
                  </a:solidFill>
                  <a:latin typeface="Arial" pitchFamily="34" charset="0"/>
                  <a:ea typeface="+mn-ea"/>
                  <a:cs typeface="Arial" pitchFamily="34" charset="0"/>
                </a:rPr>
                <a:t> </a:t>
              </a:r>
              <a:r>
                <a:rPr lang="ru-RU" sz="1400" kern="1200" dirty="0" err="1">
                  <a:solidFill>
                    <a:srgbClr val="1F497D"/>
                  </a:solidFill>
                  <a:latin typeface="Arial" pitchFamily="34" charset="0"/>
                  <a:ea typeface="+mn-ea"/>
                  <a:cs typeface="Arial" pitchFamily="34" charset="0"/>
                </a:rPr>
                <a:t>бітіруші</a:t>
              </a:r>
              <a:r>
                <a:rPr lang="ru-RU" sz="1400" kern="1200" dirty="0">
                  <a:solidFill>
                    <a:srgbClr val="1F497D"/>
                  </a:solidFill>
                  <a:latin typeface="Arial" pitchFamily="34" charset="0"/>
                  <a:ea typeface="+mn-ea"/>
                  <a:cs typeface="Arial" pitchFamily="34" charset="0"/>
                </a:rPr>
                <a:t> 11 (12) </a:t>
              </a:r>
              <a:r>
                <a:rPr lang="ru-RU" sz="1400" kern="1200" dirty="0" err="1">
                  <a:solidFill>
                    <a:srgbClr val="1F497D"/>
                  </a:solidFill>
                  <a:latin typeface="Arial" pitchFamily="34" charset="0"/>
                  <a:ea typeface="+mn-ea"/>
                  <a:cs typeface="Arial" pitchFamily="34" charset="0"/>
                </a:rPr>
                <a:t>сынып</a:t>
              </a:r>
              <a:r>
                <a:rPr lang="ru-RU" sz="1400" kern="1200" dirty="0">
                  <a:solidFill>
                    <a:srgbClr val="1F497D"/>
                  </a:solidFill>
                  <a:latin typeface="Arial" pitchFamily="34" charset="0"/>
                  <a:ea typeface="+mn-ea"/>
                  <a:cs typeface="Arial" pitchFamily="34" charset="0"/>
                </a:rPr>
                <a:t> </a:t>
              </a:r>
              <a:r>
                <a:rPr lang="ru-RU" sz="1400" kern="1200" dirty="0" err="1">
                  <a:solidFill>
                    <a:srgbClr val="1F497D"/>
                  </a:solidFill>
                  <a:latin typeface="Arial" pitchFamily="34" charset="0"/>
                  <a:ea typeface="+mn-ea"/>
                  <a:cs typeface="Arial" pitchFamily="34" charset="0"/>
                </a:rPr>
                <a:t>оқушылары</a:t>
              </a:r>
              <a:endParaRPr lang="ko-KR" altLang="en-US" sz="1400" kern="1200" dirty="0">
                <a:solidFill>
                  <a:srgbClr val="1F497D"/>
                </a:solidFill>
                <a:latin typeface="Arial" pitchFamily="34" charset="0"/>
                <a:ea typeface="맑은 고딕"/>
                <a:cs typeface="Arial" pitchFamily="34" charset="0"/>
              </a:endParaRPr>
            </a:p>
          </p:txBody>
        </p:sp>
        <p:grpSp>
          <p:nvGrpSpPr>
            <p:cNvPr id="3" name="그룹 9">
              <a:extLst>
                <a:ext uri="{FF2B5EF4-FFF2-40B4-BE49-F238E27FC236}">
                  <a16:creationId xmlns:a16="http://schemas.microsoft.com/office/drawing/2014/main" id="{C8D14D8A-C2ED-420C-87A2-BBDAA825675C}"/>
                </a:ext>
              </a:extLst>
            </p:cNvPr>
            <p:cNvGrpSpPr/>
            <p:nvPr/>
          </p:nvGrpSpPr>
          <p:grpSpPr>
            <a:xfrm>
              <a:off x="1491824" y="2926842"/>
              <a:ext cx="1352458" cy="846516"/>
              <a:chOff x="676746" y="2780928"/>
              <a:chExt cx="1352458" cy="846516"/>
            </a:xfrm>
            <a:solidFill>
              <a:schemeClr val="tx2"/>
            </a:solidFill>
            <a:effectLst>
              <a:outerShdw blurRad="50800" dist="38100" dir="5400000" algn="t" rotWithShape="0">
                <a:prstClr val="black">
                  <a:alpha val="40000"/>
                </a:prstClr>
              </a:outerShdw>
            </a:effectLst>
          </p:grpSpPr>
          <p:sp>
            <p:nvSpPr>
              <p:cNvPr id="12" name="Rectangle 14">
                <a:extLst>
                  <a:ext uri="{FF2B5EF4-FFF2-40B4-BE49-F238E27FC236}">
                    <a16:creationId xmlns:a16="http://schemas.microsoft.com/office/drawing/2014/main" id="{6CBC7DF2-E55F-46D1-830B-103806951D9A}"/>
                  </a:ext>
                </a:extLst>
              </p:cNvPr>
              <p:cNvSpPr/>
              <p:nvPr/>
            </p:nvSpPr>
            <p:spPr>
              <a:xfrm>
                <a:off x="683568" y="3079762"/>
                <a:ext cx="1345636" cy="259649"/>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10" hangingPunct="1"/>
                <a:endParaRPr lang="ko-KR" altLang="en-US" sz="2000" kern="1200" dirty="0">
                  <a:solidFill>
                    <a:prstClr val="white"/>
                  </a:solidFill>
                </a:endParaRPr>
              </a:p>
            </p:txBody>
          </p:sp>
          <p:sp>
            <p:nvSpPr>
              <p:cNvPr id="13" name="Isosceles Triangle 15">
                <a:extLst>
                  <a:ext uri="{FF2B5EF4-FFF2-40B4-BE49-F238E27FC236}">
                    <a16:creationId xmlns:a16="http://schemas.microsoft.com/office/drawing/2014/main" id="{EBC0FFF7-9EA1-477C-9E0E-EC84708FB969}"/>
                  </a:ext>
                </a:extLst>
              </p:cNvPr>
              <p:cNvSpPr/>
              <p:nvPr/>
            </p:nvSpPr>
            <p:spPr>
              <a:xfrm>
                <a:off x="676746" y="2780928"/>
                <a:ext cx="1352457" cy="216024"/>
              </a:xfrm>
              <a:prstGeom prst="triangl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10" hangingPunct="1"/>
                <a:endParaRPr lang="ko-KR" altLang="en-US" sz="2000" kern="1200" dirty="0">
                  <a:solidFill>
                    <a:prstClr val="white"/>
                  </a:solidFill>
                </a:endParaRPr>
              </a:p>
            </p:txBody>
          </p:sp>
          <p:sp>
            <p:nvSpPr>
              <p:cNvPr id="14" name="Isosceles Triangle 16">
                <a:extLst>
                  <a:ext uri="{FF2B5EF4-FFF2-40B4-BE49-F238E27FC236}">
                    <a16:creationId xmlns:a16="http://schemas.microsoft.com/office/drawing/2014/main" id="{F0D5A127-FB58-4CD8-A30D-8163806BD2E0}"/>
                  </a:ext>
                </a:extLst>
              </p:cNvPr>
              <p:cNvSpPr/>
              <p:nvPr/>
            </p:nvSpPr>
            <p:spPr>
              <a:xfrm rot="10800000">
                <a:off x="676746" y="3411420"/>
                <a:ext cx="1352457" cy="216024"/>
              </a:xfrm>
              <a:prstGeom prst="triangl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10" hangingPunct="1"/>
                <a:endParaRPr lang="ko-KR" altLang="en-US" sz="2000" kern="1200" dirty="0">
                  <a:solidFill>
                    <a:prstClr val="white"/>
                  </a:solidFill>
                </a:endParaRPr>
              </a:p>
            </p:txBody>
          </p:sp>
        </p:grpSp>
        <p:sp>
          <p:nvSpPr>
            <p:cNvPr id="23" name="TextBox 22">
              <a:extLst>
                <a:ext uri="{FF2B5EF4-FFF2-40B4-BE49-F238E27FC236}">
                  <a16:creationId xmlns:a16="http://schemas.microsoft.com/office/drawing/2014/main" id="{918B62FB-4AFA-4D43-A7C0-50A2E5BF55A7}"/>
                </a:ext>
              </a:extLst>
            </p:cNvPr>
            <p:cNvSpPr txBox="1"/>
            <p:nvPr/>
          </p:nvSpPr>
          <p:spPr>
            <a:xfrm>
              <a:off x="1055440" y="4493438"/>
              <a:ext cx="3960440" cy="1169551"/>
            </a:xfrm>
            <a:prstGeom prst="rect">
              <a:avLst/>
            </a:prstGeom>
            <a:noFill/>
          </p:spPr>
          <p:txBody>
            <a:bodyPr wrap="square" rtlCol="0">
              <a:spAutoFit/>
            </a:bodyPr>
            <a:lstStyle/>
            <a:p>
              <a:pPr defTabSz="914310" hangingPunct="1"/>
              <a:r>
                <a:rPr lang="ru-RU" sz="1400" kern="1200" dirty="0" err="1">
                  <a:solidFill>
                    <a:srgbClr val="1F497D"/>
                  </a:solidFill>
                  <a:latin typeface="Arial" panose="020B0604020202020204" pitchFamily="34" charset="0"/>
                  <a:ea typeface="+mn-ea"/>
                  <a:cs typeface="Arial" panose="020B0604020202020204" pitchFamily="34" charset="0"/>
                </a:rPr>
                <a:t>Шетелде</a:t>
              </a:r>
              <a:r>
                <a:rPr lang="ru-RU" sz="1400" kern="1200" dirty="0">
                  <a:solidFill>
                    <a:srgbClr val="1F497D"/>
                  </a:solidFill>
                  <a:latin typeface="Arial" panose="020B0604020202020204" pitchFamily="34" charset="0"/>
                  <a:ea typeface="+mn-ea"/>
                  <a:cs typeface="Arial" panose="020B0604020202020204" pitchFamily="34" charset="0"/>
                </a:rPr>
                <a:t> </a:t>
              </a:r>
              <a:r>
                <a:rPr lang="ru-RU" sz="1400" kern="1200" dirty="0" err="1">
                  <a:solidFill>
                    <a:srgbClr val="1F497D"/>
                  </a:solidFill>
                  <a:latin typeface="Arial" panose="020B0604020202020204" pitchFamily="34" charset="0"/>
                  <a:ea typeface="+mn-ea"/>
                  <a:cs typeface="Arial" panose="020B0604020202020204" pitchFamily="34" charset="0"/>
                </a:rPr>
                <a:t>білім</a:t>
              </a:r>
              <a:r>
                <a:rPr lang="ru-RU" sz="1400" kern="1200" dirty="0">
                  <a:solidFill>
                    <a:srgbClr val="1F497D"/>
                  </a:solidFill>
                  <a:latin typeface="Arial" panose="020B0604020202020204" pitchFamily="34" charset="0"/>
                  <a:ea typeface="+mn-ea"/>
                  <a:cs typeface="Arial" panose="020B0604020202020204" pitchFamily="34" charset="0"/>
                </a:rPr>
                <a:t> </a:t>
              </a:r>
              <a:r>
                <a:rPr lang="ru-RU" sz="1400" kern="1200" dirty="0" err="1">
                  <a:solidFill>
                    <a:srgbClr val="1F497D"/>
                  </a:solidFill>
                  <a:latin typeface="Arial" panose="020B0604020202020204" pitchFamily="34" charset="0"/>
                  <a:ea typeface="+mn-ea"/>
                  <a:cs typeface="Arial" panose="020B0604020202020204" pitchFamily="34" charset="0"/>
                </a:rPr>
                <a:t>алған</a:t>
              </a:r>
              <a:r>
                <a:rPr lang="ru-RU" sz="1400" kern="1200" dirty="0">
                  <a:solidFill>
                    <a:srgbClr val="1F497D"/>
                  </a:solidFill>
                  <a:latin typeface="Arial" panose="020B0604020202020204" pitchFamily="34" charset="0"/>
                  <a:ea typeface="+mn-ea"/>
                  <a:cs typeface="Arial" panose="020B0604020202020204" pitchFamily="34" charset="0"/>
                </a:rPr>
                <a:t> орта </a:t>
              </a:r>
              <a:r>
                <a:rPr lang="ru-RU" sz="1400" kern="1200" dirty="0" err="1">
                  <a:solidFill>
                    <a:srgbClr val="1F497D"/>
                  </a:solidFill>
                  <a:latin typeface="Arial" panose="020B0604020202020204" pitchFamily="34" charset="0"/>
                  <a:ea typeface="+mn-ea"/>
                  <a:cs typeface="Arial" panose="020B0604020202020204" pitchFamily="34" charset="0"/>
                </a:rPr>
                <a:t>білім</a:t>
              </a:r>
              <a:r>
                <a:rPr lang="ru-RU" sz="1400" kern="1200" dirty="0">
                  <a:solidFill>
                    <a:srgbClr val="1F497D"/>
                  </a:solidFill>
                  <a:latin typeface="Arial" panose="020B0604020202020204" pitchFamily="34" charset="0"/>
                  <a:ea typeface="+mn-ea"/>
                  <a:cs typeface="Arial" panose="020B0604020202020204" pitchFamily="34" charset="0"/>
                </a:rPr>
                <a:t> беру </a:t>
              </a:r>
              <a:r>
                <a:rPr lang="ru-RU" sz="1400" kern="1200" dirty="0" err="1">
                  <a:solidFill>
                    <a:srgbClr val="1F497D"/>
                  </a:solidFill>
                  <a:latin typeface="Arial" panose="020B0604020202020204" pitchFamily="34" charset="0"/>
                  <a:ea typeface="+mn-ea"/>
                  <a:cs typeface="Arial" panose="020B0604020202020204" pitchFamily="34" charset="0"/>
                </a:rPr>
                <a:t>ұйымдарының</a:t>
              </a:r>
              <a:r>
                <a:rPr lang="ru-RU" sz="1400" kern="1200" dirty="0">
                  <a:solidFill>
                    <a:srgbClr val="1F497D"/>
                  </a:solidFill>
                  <a:latin typeface="Arial" panose="020B0604020202020204" pitchFamily="34" charset="0"/>
                  <a:ea typeface="+mn-ea"/>
                  <a:cs typeface="Arial" panose="020B0604020202020204" pitchFamily="34" charset="0"/>
                </a:rPr>
                <a:t> </a:t>
              </a:r>
              <a:r>
                <a:rPr lang="ru-RU" sz="1400" kern="1200" dirty="0" err="1">
                  <a:solidFill>
                    <a:srgbClr val="1F497D"/>
                  </a:solidFill>
                  <a:latin typeface="Arial" panose="020B0604020202020204" pitchFamily="34" charset="0"/>
                  <a:ea typeface="+mn-ea"/>
                  <a:cs typeface="Arial" panose="020B0604020202020204" pitchFamily="34" charset="0"/>
                </a:rPr>
                <a:t>бітірушілері</a:t>
              </a:r>
              <a:r>
                <a:rPr lang="ru-RU" sz="1400" kern="1200" dirty="0">
                  <a:solidFill>
                    <a:srgbClr val="1F497D"/>
                  </a:solidFill>
                  <a:latin typeface="Arial" panose="020B0604020202020204" pitchFamily="34" charset="0"/>
                  <a:ea typeface="+mn-ea"/>
                  <a:cs typeface="Arial" panose="020B0604020202020204" pitchFamily="34" charset="0"/>
                </a:rPr>
                <a:t> мен </a:t>
              </a:r>
              <a:r>
                <a:rPr lang="ru-RU" sz="1400" kern="1200" dirty="0" err="1">
                  <a:solidFill>
                    <a:srgbClr val="1F497D"/>
                  </a:solidFill>
                  <a:latin typeface="Arial" panose="020B0604020202020204" pitchFamily="34" charset="0"/>
                  <a:ea typeface="+mn-ea"/>
                  <a:cs typeface="Arial" panose="020B0604020202020204" pitchFamily="34" charset="0"/>
                </a:rPr>
                <a:t>шетелде</a:t>
              </a:r>
              <a:r>
                <a:rPr lang="ru-RU" sz="1400" kern="1200" dirty="0">
                  <a:solidFill>
                    <a:srgbClr val="1F497D"/>
                  </a:solidFill>
                  <a:latin typeface="Arial" panose="020B0604020202020204" pitchFamily="34" charset="0"/>
                  <a:ea typeface="+mn-ea"/>
                  <a:cs typeface="Arial" panose="020B0604020202020204" pitchFamily="34" charset="0"/>
                </a:rPr>
                <a:t> </a:t>
              </a:r>
              <a:r>
                <a:rPr lang="ru-RU" sz="1400" kern="1200" dirty="0" err="1">
                  <a:solidFill>
                    <a:srgbClr val="1F497D"/>
                  </a:solidFill>
                  <a:latin typeface="Arial" panose="020B0604020202020204" pitchFamily="34" charset="0"/>
                  <a:ea typeface="+mn-ea"/>
                  <a:cs typeface="Arial" panose="020B0604020202020204" pitchFamily="34" charset="0"/>
                </a:rPr>
                <a:t>білім</a:t>
              </a:r>
              <a:r>
                <a:rPr lang="ru-RU" sz="1400" kern="1200" dirty="0">
                  <a:solidFill>
                    <a:srgbClr val="1F497D"/>
                  </a:solidFill>
                  <a:latin typeface="Arial" panose="020B0604020202020204" pitchFamily="34" charset="0"/>
                  <a:ea typeface="+mn-ea"/>
                  <a:cs typeface="Arial" panose="020B0604020202020204" pitchFamily="34" charset="0"/>
                </a:rPr>
                <a:t> </a:t>
              </a:r>
              <a:r>
                <a:rPr lang="ru-RU" sz="1400" kern="1200" dirty="0" err="1">
                  <a:solidFill>
                    <a:srgbClr val="1F497D"/>
                  </a:solidFill>
                  <a:latin typeface="Arial" panose="020B0604020202020204" pitchFamily="34" charset="0"/>
                  <a:ea typeface="+mn-ea"/>
                  <a:cs typeface="Arial" panose="020B0604020202020204" pitchFamily="34" charset="0"/>
                </a:rPr>
                <a:t>алған</a:t>
              </a:r>
              <a:r>
                <a:rPr lang="ru-RU" sz="1400" kern="1200" dirty="0">
                  <a:solidFill>
                    <a:srgbClr val="1F497D"/>
                  </a:solidFill>
                  <a:latin typeface="Arial" panose="020B0604020202020204" pitchFamily="34" charset="0"/>
                  <a:ea typeface="+mn-ea"/>
                  <a:cs typeface="Arial" panose="020B0604020202020204" pitchFamily="34" charset="0"/>
                </a:rPr>
                <a:t>, </a:t>
              </a:r>
              <a:r>
                <a:rPr lang="ru-RU" sz="1400" kern="1200" dirty="0" err="1">
                  <a:solidFill>
                    <a:srgbClr val="1F497D"/>
                  </a:solidFill>
                  <a:latin typeface="Arial" panose="020B0604020202020204" pitchFamily="34" charset="0"/>
                  <a:ea typeface="+mn-ea"/>
                  <a:cs typeface="Arial" panose="020B0604020202020204" pitchFamily="34" charset="0"/>
                </a:rPr>
                <a:t>Қазақстан</a:t>
              </a:r>
              <a:r>
                <a:rPr lang="ru-RU" sz="1400" kern="1200" dirty="0">
                  <a:solidFill>
                    <a:srgbClr val="1F497D"/>
                  </a:solidFill>
                  <a:latin typeface="Arial" panose="020B0604020202020204" pitchFamily="34" charset="0"/>
                  <a:ea typeface="+mn-ea"/>
                  <a:cs typeface="Arial" panose="020B0604020202020204" pitchFamily="34" charset="0"/>
                </a:rPr>
                <a:t> </a:t>
              </a:r>
              <a:r>
                <a:rPr lang="ru-RU" sz="1400" kern="1200" dirty="0" err="1">
                  <a:solidFill>
                    <a:srgbClr val="1F497D"/>
                  </a:solidFill>
                  <a:latin typeface="Arial" panose="020B0604020202020204" pitchFamily="34" charset="0"/>
                  <a:ea typeface="+mn-ea"/>
                  <a:cs typeface="Arial" panose="020B0604020202020204" pitchFamily="34" charset="0"/>
                </a:rPr>
                <a:t>Республикасының</a:t>
              </a:r>
              <a:r>
                <a:rPr lang="ru-RU" sz="1400" kern="1200" dirty="0">
                  <a:solidFill>
                    <a:srgbClr val="1F497D"/>
                  </a:solidFill>
                  <a:latin typeface="Arial" panose="020B0604020202020204" pitchFamily="34" charset="0"/>
                  <a:ea typeface="+mn-ea"/>
                  <a:cs typeface="Arial" panose="020B0604020202020204" pitchFamily="34" charset="0"/>
                </a:rPr>
                <a:t> </a:t>
              </a:r>
              <a:r>
                <a:rPr lang="ru-RU" sz="1400" kern="1200" dirty="0" err="1">
                  <a:solidFill>
                    <a:srgbClr val="1F497D"/>
                  </a:solidFill>
                  <a:latin typeface="Arial" panose="020B0604020202020204" pitchFamily="34" charset="0"/>
                  <a:ea typeface="+mn-ea"/>
                  <a:cs typeface="Arial" panose="020B0604020202020204" pitchFamily="34" charset="0"/>
                </a:rPr>
                <a:t>азаматы</a:t>
              </a:r>
              <a:r>
                <a:rPr lang="ru-RU" sz="1400" kern="1200" dirty="0">
                  <a:solidFill>
                    <a:srgbClr val="1F497D"/>
                  </a:solidFill>
                  <a:latin typeface="Arial" panose="020B0604020202020204" pitchFamily="34" charset="0"/>
                  <a:ea typeface="+mn-ea"/>
                  <a:cs typeface="Arial" panose="020B0604020202020204" pitchFamily="34" charset="0"/>
                </a:rPr>
                <a:t> </a:t>
              </a:r>
              <a:r>
                <a:rPr lang="ru-RU" sz="1400" kern="1200" dirty="0" err="1">
                  <a:solidFill>
                    <a:srgbClr val="1F497D"/>
                  </a:solidFill>
                  <a:latin typeface="Arial" panose="020B0604020202020204" pitchFamily="34" charset="0"/>
                  <a:ea typeface="+mn-ea"/>
                  <a:cs typeface="Arial" panose="020B0604020202020204" pitchFamily="34" charset="0"/>
                </a:rPr>
                <a:t>болып</a:t>
              </a:r>
              <a:r>
                <a:rPr lang="ru-RU" sz="1400" kern="1200" dirty="0">
                  <a:solidFill>
                    <a:srgbClr val="1F497D"/>
                  </a:solidFill>
                  <a:latin typeface="Arial" panose="020B0604020202020204" pitchFamily="34" charset="0"/>
                  <a:ea typeface="+mn-ea"/>
                  <a:cs typeface="Arial" panose="020B0604020202020204" pitchFamily="34" charset="0"/>
                </a:rPr>
                <a:t> </a:t>
              </a:r>
              <a:r>
                <a:rPr lang="ru-RU" sz="1400" kern="1200" dirty="0" err="1">
                  <a:solidFill>
                    <a:srgbClr val="1F497D"/>
                  </a:solidFill>
                  <a:latin typeface="Arial" panose="020B0604020202020204" pitchFamily="34" charset="0"/>
                  <a:ea typeface="+mn-ea"/>
                  <a:cs typeface="Arial" panose="020B0604020202020204" pitchFamily="34" charset="0"/>
                </a:rPr>
                <a:t>табылмайтын</a:t>
              </a:r>
              <a:r>
                <a:rPr lang="ru-RU" sz="1400" kern="1200" dirty="0">
                  <a:solidFill>
                    <a:srgbClr val="1F497D"/>
                  </a:solidFill>
                  <a:latin typeface="Arial" panose="020B0604020202020204" pitchFamily="34" charset="0"/>
                  <a:ea typeface="+mn-ea"/>
                  <a:cs typeface="Arial" panose="020B0604020202020204" pitchFamily="34" charset="0"/>
                </a:rPr>
                <a:t>, </a:t>
              </a:r>
              <a:r>
                <a:rPr lang="ru-RU" sz="1400" kern="1200" dirty="0" err="1">
                  <a:solidFill>
                    <a:srgbClr val="1F497D"/>
                  </a:solidFill>
                  <a:latin typeface="Arial" panose="020B0604020202020204" pitchFamily="34" charset="0"/>
                  <a:ea typeface="+mn-ea"/>
                  <a:cs typeface="Arial" panose="020B0604020202020204" pitchFamily="34" charset="0"/>
                </a:rPr>
                <a:t>ұлты</a:t>
              </a:r>
              <a:r>
                <a:rPr lang="ru-RU" sz="1400" kern="1200" dirty="0">
                  <a:solidFill>
                    <a:srgbClr val="1F497D"/>
                  </a:solidFill>
                  <a:latin typeface="Arial" panose="020B0604020202020204" pitchFamily="34" charset="0"/>
                  <a:ea typeface="+mn-ea"/>
                  <a:cs typeface="Arial" panose="020B0604020202020204" pitchFamily="34" charset="0"/>
                </a:rPr>
                <a:t> </a:t>
              </a:r>
              <a:r>
                <a:rPr lang="ru-RU" sz="1400" kern="1200" dirty="0" err="1">
                  <a:solidFill>
                    <a:srgbClr val="1F497D"/>
                  </a:solidFill>
                  <a:latin typeface="Arial" panose="020B0604020202020204" pitchFamily="34" charset="0"/>
                  <a:ea typeface="+mn-ea"/>
                  <a:cs typeface="Arial" panose="020B0604020202020204" pitchFamily="34" charset="0"/>
                </a:rPr>
                <a:t>қазақ</a:t>
              </a:r>
              <a:r>
                <a:rPr lang="ru-RU" sz="1400" kern="1200" dirty="0">
                  <a:solidFill>
                    <a:srgbClr val="1F497D"/>
                  </a:solidFill>
                  <a:latin typeface="Arial" panose="020B0604020202020204" pitchFamily="34" charset="0"/>
                  <a:ea typeface="+mn-ea"/>
                  <a:cs typeface="Arial" panose="020B0604020202020204" pitchFamily="34" charset="0"/>
                </a:rPr>
                <a:t> </a:t>
              </a:r>
              <a:r>
                <a:rPr lang="ru-RU" sz="1400" kern="1200" dirty="0" err="1">
                  <a:solidFill>
                    <a:srgbClr val="1F497D"/>
                  </a:solidFill>
                  <a:latin typeface="Arial" panose="020B0604020202020204" pitchFamily="34" charset="0"/>
                  <a:ea typeface="+mn-ea"/>
                  <a:cs typeface="Arial" panose="020B0604020202020204" pitchFamily="34" charset="0"/>
                </a:rPr>
                <a:t>адамдар</a:t>
              </a:r>
              <a:endParaRPr lang="ko-KR" altLang="en-US" sz="1400" kern="1200" dirty="0">
                <a:solidFill>
                  <a:srgbClr val="1F497D"/>
                </a:solidFill>
                <a:latin typeface="Calibri"/>
                <a:ea typeface="맑은 고딕"/>
                <a:cs typeface="+mn-cs"/>
              </a:endParaRPr>
            </a:p>
          </p:txBody>
        </p:sp>
        <p:sp>
          <p:nvSpPr>
            <p:cNvPr id="26" name="TextBox 25">
              <a:extLst>
                <a:ext uri="{FF2B5EF4-FFF2-40B4-BE49-F238E27FC236}">
                  <a16:creationId xmlns:a16="http://schemas.microsoft.com/office/drawing/2014/main" id="{AA72E6CE-0EC7-4DAF-A318-538BF6139188}"/>
                </a:ext>
              </a:extLst>
            </p:cNvPr>
            <p:cNvSpPr txBox="1"/>
            <p:nvPr/>
          </p:nvSpPr>
          <p:spPr>
            <a:xfrm>
              <a:off x="7032104" y="1634990"/>
              <a:ext cx="4076919" cy="953886"/>
            </a:xfrm>
            <a:prstGeom prst="rect">
              <a:avLst/>
            </a:prstGeom>
            <a:noFill/>
          </p:spPr>
          <p:txBody>
            <a:bodyPr wrap="square" rtlCol="0">
              <a:spAutoFit/>
            </a:bodyPr>
            <a:lstStyle/>
            <a:p>
              <a:pPr algn="r" defTabSz="914310" hangingPunct="1"/>
              <a:r>
                <a:rPr lang="ru-RU" sz="1400" kern="1200" dirty="0">
                  <a:solidFill>
                    <a:srgbClr val="1F497D"/>
                  </a:solidFill>
                  <a:latin typeface="Arial" panose="020B0604020202020204" pitchFamily="34" charset="0"/>
                  <a:ea typeface="+mn-ea"/>
                  <a:cs typeface="Arial" panose="020B0604020202020204" pitchFamily="34" charset="0"/>
                </a:rPr>
                <a:t>Орта </a:t>
              </a:r>
              <a:r>
                <a:rPr lang="ru-RU" sz="1400" kern="1200" dirty="0" err="1">
                  <a:solidFill>
                    <a:srgbClr val="1F497D"/>
                  </a:solidFill>
                  <a:latin typeface="Arial" panose="020B0604020202020204" pitchFamily="34" charset="0"/>
                  <a:ea typeface="+mn-ea"/>
                  <a:cs typeface="Arial" panose="020B0604020202020204" pitchFamily="34" charset="0"/>
                </a:rPr>
                <a:t>білім</a:t>
              </a:r>
              <a:r>
                <a:rPr lang="ru-RU" sz="1400" kern="1200" dirty="0">
                  <a:solidFill>
                    <a:srgbClr val="1F497D"/>
                  </a:solidFill>
                  <a:latin typeface="Arial" panose="020B0604020202020204" pitchFamily="34" charset="0"/>
                  <a:ea typeface="+mn-ea"/>
                  <a:cs typeface="Arial" panose="020B0604020202020204" pitchFamily="34" charset="0"/>
                </a:rPr>
                <a:t> беру </a:t>
              </a:r>
              <a:r>
                <a:rPr lang="ru-RU" sz="1400" kern="1200" dirty="0" err="1">
                  <a:solidFill>
                    <a:srgbClr val="1F497D"/>
                  </a:solidFill>
                  <a:latin typeface="Arial" panose="020B0604020202020204" pitchFamily="34" charset="0"/>
                  <a:ea typeface="+mn-ea"/>
                  <a:cs typeface="Arial" panose="020B0604020202020204" pitchFamily="34" charset="0"/>
                </a:rPr>
                <a:t>ұйымдарының</a:t>
              </a:r>
              <a:r>
                <a:rPr lang="ru-RU" sz="1400" kern="1200" dirty="0">
                  <a:solidFill>
                    <a:srgbClr val="1F497D"/>
                  </a:solidFill>
                  <a:latin typeface="Arial" panose="020B0604020202020204" pitchFamily="34" charset="0"/>
                  <a:ea typeface="+mn-ea"/>
                  <a:cs typeface="Arial" panose="020B0604020202020204" pitchFamily="34" charset="0"/>
                </a:rPr>
                <a:t> </a:t>
              </a:r>
              <a:r>
                <a:rPr lang="ru-RU" sz="1400" kern="1200" dirty="0" err="1">
                  <a:solidFill>
                    <a:srgbClr val="1F497D"/>
                  </a:solidFill>
                  <a:latin typeface="Arial" panose="020B0604020202020204" pitchFamily="34" charset="0"/>
                  <a:ea typeface="+mn-ea"/>
                  <a:cs typeface="Arial" panose="020B0604020202020204" pitchFamily="34" charset="0"/>
                </a:rPr>
                <a:t>өткен</a:t>
              </a:r>
              <a:r>
                <a:rPr lang="ru-RU" sz="1400" kern="1200" dirty="0">
                  <a:solidFill>
                    <a:srgbClr val="1F497D"/>
                  </a:solidFill>
                  <a:latin typeface="Arial" panose="020B0604020202020204" pitchFamily="34" charset="0"/>
                  <a:ea typeface="+mn-ea"/>
                  <a:cs typeface="Arial" panose="020B0604020202020204" pitchFamily="34" charset="0"/>
                </a:rPr>
                <a:t> </a:t>
              </a:r>
              <a:r>
                <a:rPr lang="ru-RU" sz="1400" kern="1200" dirty="0" err="1">
                  <a:solidFill>
                    <a:srgbClr val="1F497D"/>
                  </a:solidFill>
                  <a:latin typeface="Arial" panose="020B0604020202020204" pitchFamily="34" charset="0"/>
                  <a:ea typeface="+mn-ea"/>
                  <a:cs typeface="Arial" panose="020B0604020202020204" pitchFamily="34" charset="0"/>
                </a:rPr>
                <a:t>жылғы</a:t>
              </a:r>
              <a:r>
                <a:rPr lang="ru-RU" sz="1400" kern="1200" dirty="0">
                  <a:solidFill>
                    <a:srgbClr val="1F497D"/>
                  </a:solidFill>
                  <a:latin typeface="Arial" panose="020B0604020202020204" pitchFamily="34" charset="0"/>
                  <a:ea typeface="+mn-ea"/>
                  <a:cs typeface="Arial" panose="020B0604020202020204" pitchFamily="34" charset="0"/>
                </a:rPr>
                <a:t> </a:t>
              </a:r>
              <a:r>
                <a:rPr lang="ru-RU" sz="1400" kern="1200" dirty="0" err="1">
                  <a:solidFill>
                    <a:srgbClr val="1F497D"/>
                  </a:solidFill>
                  <a:latin typeface="Arial" panose="020B0604020202020204" pitchFamily="34" charset="0"/>
                  <a:ea typeface="+mn-ea"/>
                  <a:cs typeface="Arial" panose="020B0604020202020204" pitchFamily="34" charset="0"/>
                </a:rPr>
                <a:t>бітірушілері</a:t>
              </a:r>
              <a:r>
                <a:rPr lang="ru-RU" sz="1400" kern="1200" dirty="0">
                  <a:solidFill>
                    <a:srgbClr val="1F497D"/>
                  </a:solidFill>
                  <a:latin typeface="Arial" panose="020B0604020202020204" pitchFamily="34" charset="0"/>
                  <a:ea typeface="+mn-ea"/>
                  <a:cs typeface="Arial" panose="020B0604020202020204" pitchFamily="34" charset="0"/>
                </a:rPr>
                <a:t> мен </a:t>
              </a:r>
              <a:r>
                <a:rPr lang="ru-RU" sz="1400" kern="1200" dirty="0" err="1">
                  <a:solidFill>
                    <a:srgbClr val="1F497D"/>
                  </a:solidFill>
                  <a:latin typeface="Arial" panose="020B0604020202020204" pitchFamily="34" charset="0"/>
                  <a:ea typeface="+mn-ea"/>
                  <a:cs typeface="Arial" panose="020B0604020202020204" pitchFamily="34" charset="0"/>
                </a:rPr>
                <a:t>техникалық</a:t>
              </a:r>
              <a:r>
                <a:rPr lang="ru-RU" sz="1400" kern="1200" dirty="0">
                  <a:solidFill>
                    <a:srgbClr val="1F497D"/>
                  </a:solidFill>
                  <a:latin typeface="Arial" panose="020B0604020202020204" pitchFamily="34" charset="0"/>
                  <a:ea typeface="+mn-ea"/>
                  <a:cs typeface="Arial" panose="020B0604020202020204" pitchFamily="34" charset="0"/>
                </a:rPr>
                <a:t> </a:t>
              </a:r>
              <a:r>
                <a:rPr lang="ru-RU" sz="1400" kern="1200" dirty="0" err="1">
                  <a:solidFill>
                    <a:srgbClr val="1F497D"/>
                  </a:solidFill>
                  <a:latin typeface="Arial" panose="020B0604020202020204" pitchFamily="34" charset="0"/>
                  <a:ea typeface="+mn-ea"/>
                  <a:cs typeface="Arial" panose="020B0604020202020204" pitchFamily="34" charset="0"/>
                </a:rPr>
                <a:t>және</a:t>
              </a:r>
              <a:r>
                <a:rPr lang="ru-RU" sz="1400" kern="1200" dirty="0">
                  <a:solidFill>
                    <a:srgbClr val="1F497D"/>
                  </a:solidFill>
                  <a:latin typeface="Arial" panose="020B0604020202020204" pitchFamily="34" charset="0"/>
                  <a:ea typeface="+mn-ea"/>
                  <a:cs typeface="Arial" panose="020B0604020202020204" pitchFamily="34" charset="0"/>
                </a:rPr>
                <a:t> </a:t>
              </a:r>
              <a:r>
                <a:rPr lang="ru-RU" sz="1400" kern="1200" dirty="0" err="1">
                  <a:solidFill>
                    <a:srgbClr val="1F497D"/>
                  </a:solidFill>
                  <a:latin typeface="Arial" panose="020B0604020202020204" pitchFamily="34" charset="0"/>
                  <a:ea typeface="+mn-ea"/>
                  <a:cs typeface="Arial" panose="020B0604020202020204" pitchFamily="34" charset="0"/>
                </a:rPr>
                <a:t>кәсіптік</a:t>
              </a:r>
              <a:r>
                <a:rPr lang="ru-RU" sz="1400" kern="1200" dirty="0">
                  <a:solidFill>
                    <a:srgbClr val="1F497D"/>
                  </a:solidFill>
                  <a:latin typeface="Arial" panose="020B0604020202020204" pitchFamily="34" charset="0"/>
                  <a:ea typeface="+mn-ea"/>
                  <a:cs typeface="Arial" panose="020B0604020202020204" pitchFamily="34" charset="0"/>
                </a:rPr>
                <a:t> </a:t>
              </a:r>
              <a:r>
                <a:rPr lang="ru-RU" sz="1400" kern="1200" dirty="0" err="1">
                  <a:solidFill>
                    <a:srgbClr val="1F497D"/>
                  </a:solidFill>
                  <a:latin typeface="Arial" panose="020B0604020202020204" pitchFamily="34" charset="0"/>
                  <a:ea typeface="+mn-ea"/>
                  <a:cs typeface="Arial" panose="020B0604020202020204" pitchFamily="34" charset="0"/>
                </a:rPr>
                <a:t>немесе</a:t>
              </a:r>
              <a:r>
                <a:rPr lang="ru-RU" sz="1400" kern="1200" dirty="0">
                  <a:solidFill>
                    <a:srgbClr val="1F497D"/>
                  </a:solidFill>
                  <a:latin typeface="Arial" panose="020B0604020202020204" pitchFamily="34" charset="0"/>
                  <a:ea typeface="+mn-ea"/>
                  <a:cs typeface="Arial" panose="020B0604020202020204" pitchFamily="34" charset="0"/>
                </a:rPr>
                <a:t> орта </a:t>
              </a:r>
              <a:r>
                <a:rPr lang="ru-RU" sz="1400" kern="1200" dirty="0" err="1">
                  <a:solidFill>
                    <a:srgbClr val="1F497D"/>
                  </a:solidFill>
                  <a:latin typeface="Arial" panose="020B0604020202020204" pitchFamily="34" charset="0"/>
                  <a:ea typeface="+mn-ea"/>
                  <a:cs typeface="Arial" panose="020B0604020202020204" pitchFamily="34" charset="0"/>
                </a:rPr>
                <a:t>білімнен</a:t>
              </a:r>
              <a:r>
                <a:rPr lang="ru-RU" sz="1400" kern="1200" dirty="0">
                  <a:solidFill>
                    <a:srgbClr val="1F497D"/>
                  </a:solidFill>
                  <a:latin typeface="Arial" panose="020B0604020202020204" pitchFamily="34" charset="0"/>
                  <a:ea typeface="+mn-ea"/>
                  <a:cs typeface="Arial" panose="020B0604020202020204" pitchFamily="34" charset="0"/>
                </a:rPr>
                <a:t> </a:t>
              </a:r>
              <a:r>
                <a:rPr lang="ru-RU" sz="1400" kern="1200" dirty="0" err="1">
                  <a:solidFill>
                    <a:srgbClr val="1F497D"/>
                  </a:solidFill>
                  <a:latin typeface="Arial" panose="020B0604020202020204" pitchFamily="34" charset="0"/>
                  <a:ea typeface="+mn-ea"/>
                  <a:cs typeface="Arial" panose="020B0604020202020204" pitchFamily="34" charset="0"/>
                </a:rPr>
                <a:t>кейінгі</a:t>
              </a:r>
              <a:r>
                <a:rPr lang="ru-RU" sz="1400" kern="1200" dirty="0">
                  <a:solidFill>
                    <a:srgbClr val="1F497D"/>
                  </a:solidFill>
                  <a:latin typeface="Arial" panose="020B0604020202020204" pitchFamily="34" charset="0"/>
                  <a:ea typeface="+mn-ea"/>
                  <a:cs typeface="Arial" panose="020B0604020202020204" pitchFamily="34" charset="0"/>
                </a:rPr>
                <a:t> </a:t>
              </a:r>
              <a:r>
                <a:rPr lang="ru-RU" sz="1400" kern="1200" dirty="0" err="1">
                  <a:solidFill>
                    <a:srgbClr val="1F497D"/>
                  </a:solidFill>
                  <a:latin typeface="Arial" panose="020B0604020202020204" pitchFamily="34" charset="0"/>
                  <a:ea typeface="+mn-ea"/>
                  <a:cs typeface="Arial" panose="020B0604020202020204" pitchFamily="34" charset="0"/>
                </a:rPr>
                <a:t>білім</a:t>
              </a:r>
              <a:r>
                <a:rPr lang="ru-RU" sz="1400" kern="1200" dirty="0">
                  <a:solidFill>
                    <a:srgbClr val="1F497D"/>
                  </a:solidFill>
                  <a:latin typeface="Arial" panose="020B0604020202020204" pitchFamily="34" charset="0"/>
                  <a:ea typeface="+mn-ea"/>
                  <a:cs typeface="Arial" panose="020B0604020202020204" pitchFamily="34" charset="0"/>
                </a:rPr>
                <a:t> беру </a:t>
              </a:r>
              <a:r>
                <a:rPr lang="ru-RU" sz="1400" kern="1200" dirty="0" err="1">
                  <a:solidFill>
                    <a:srgbClr val="1F497D"/>
                  </a:solidFill>
                  <a:latin typeface="Arial" panose="020B0604020202020204" pitchFamily="34" charset="0"/>
                  <a:ea typeface="+mn-ea"/>
                  <a:cs typeface="Arial" panose="020B0604020202020204" pitchFamily="34" charset="0"/>
                </a:rPr>
                <a:t>ұйымдарының</a:t>
              </a:r>
              <a:r>
                <a:rPr lang="ru-RU" sz="1400" kern="1200" dirty="0">
                  <a:solidFill>
                    <a:srgbClr val="1F497D"/>
                  </a:solidFill>
                  <a:latin typeface="Arial" panose="020B0604020202020204" pitchFamily="34" charset="0"/>
                  <a:ea typeface="+mn-ea"/>
                  <a:cs typeface="Arial" panose="020B0604020202020204" pitchFamily="34" charset="0"/>
                </a:rPr>
                <a:t> </a:t>
              </a:r>
              <a:r>
                <a:rPr lang="ru-RU" sz="1400" kern="1200" dirty="0" err="1">
                  <a:solidFill>
                    <a:srgbClr val="1F497D"/>
                  </a:solidFill>
                  <a:latin typeface="Arial" panose="020B0604020202020204" pitchFamily="34" charset="0"/>
                  <a:ea typeface="+mn-ea"/>
                  <a:cs typeface="Arial" panose="020B0604020202020204" pitchFamily="34" charset="0"/>
                </a:rPr>
                <a:t>бітірушілері</a:t>
              </a:r>
              <a:endParaRPr lang="ko-KR" altLang="en-US" sz="1400" kern="1200" dirty="0">
                <a:solidFill>
                  <a:srgbClr val="1F497D"/>
                </a:solidFill>
                <a:latin typeface="Calibri"/>
                <a:ea typeface="맑은 고딕"/>
                <a:cs typeface="+mn-cs"/>
              </a:endParaRPr>
            </a:p>
          </p:txBody>
        </p:sp>
        <p:sp>
          <p:nvSpPr>
            <p:cNvPr id="29" name="TextBox 28">
              <a:extLst>
                <a:ext uri="{FF2B5EF4-FFF2-40B4-BE49-F238E27FC236}">
                  <a16:creationId xmlns:a16="http://schemas.microsoft.com/office/drawing/2014/main" id="{99C54FC5-92F2-4908-B1EA-0259421ED681}"/>
                </a:ext>
              </a:extLst>
            </p:cNvPr>
            <p:cNvSpPr txBox="1"/>
            <p:nvPr/>
          </p:nvSpPr>
          <p:spPr>
            <a:xfrm>
              <a:off x="6816080" y="4509121"/>
              <a:ext cx="4320480" cy="1384995"/>
            </a:xfrm>
            <a:prstGeom prst="rect">
              <a:avLst/>
            </a:prstGeom>
            <a:noFill/>
          </p:spPr>
          <p:txBody>
            <a:bodyPr wrap="square" rtlCol="0">
              <a:spAutoFit/>
            </a:bodyPr>
            <a:lstStyle/>
            <a:p>
              <a:pPr algn="r" defTabSz="914310" hangingPunct="1"/>
              <a:r>
                <a:rPr lang="ru-RU" sz="1400" kern="1200" dirty="0">
                  <a:solidFill>
                    <a:srgbClr val="1F497D"/>
                  </a:solidFill>
                  <a:latin typeface="Arial" panose="020B0604020202020204" pitchFamily="34" charset="0"/>
                  <a:ea typeface="+mn-ea"/>
                  <a:cs typeface="Arial" panose="020B0604020202020204" pitchFamily="34" charset="0"/>
                </a:rPr>
                <a:t>ЖЖОКБҰ-</a:t>
              </a:r>
              <a:r>
                <a:rPr lang="ru-RU" sz="1400" kern="1200" dirty="0" err="1">
                  <a:solidFill>
                    <a:srgbClr val="1F497D"/>
                  </a:solidFill>
                  <a:latin typeface="Arial" panose="020B0604020202020204" pitchFamily="34" charset="0"/>
                  <a:ea typeface="+mn-ea"/>
                  <a:cs typeface="Arial" panose="020B0604020202020204" pitchFamily="34" charset="0"/>
                </a:rPr>
                <a:t>ға</a:t>
              </a:r>
              <a:r>
                <a:rPr lang="ru-RU" sz="1400" kern="1200" dirty="0">
                  <a:solidFill>
                    <a:srgbClr val="1F497D"/>
                  </a:solidFill>
                  <a:latin typeface="Arial" panose="020B0604020202020204" pitchFamily="34" charset="0"/>
                  <a:ea typeface="+mn-ea"/>
                  <a:cs typeface="Arial" panose="020B0604020202020204" pitchFamily="34" charset="0"/>
                </a:rPr>
                <a:t> </a:t>
              </a:r>
              <a:r>
                <a:rPr lang="ru-RU" sz="1400" kern="1200" dirty="0" err="1">
                  <a:solidFill>
                    <a:srgbClr val="1F497D"/>
                  </a:solidFill>
                  <a:latin typeface="Arial" panose="020B0604020202020204" pitchFamily="34" charset="0"/>
                  <a:ea typeface="+mn-ea"/>
                  <a:cs typeface="Arial" panose="020B0604020202020204" pitchFamily="34" charset="0"/>
                </a:rPr>
                <a:t>күндізгі</a:t>
              </a:r>
              <a:r>
                <a:rPr lang="ru-RU" sz="1400" kern="1200" dirty="0">
                  <a:solidFill>
                    <a:srgbClr val="1F497D"/>
                  </a:solidFill>
                  <a:latin typeface="Arial" panose="020B0604020202020204" pitchFamily="34" charset="0"/>
                  <a:ea typeface="+mn-ea"/>
                  <a:cs typeface="Arial" panose="020B0604020202020204" pitchFamily="34" charset="0"/>
                </a:rPr>
                <a:t> </a:t>
              </a:r>
              <a:r>
                <a:rPr lang="ru-RU" sz="1400" kern="1200" dirty="0" err="1">
                  <a:solidFill>
                    <a:srgbClr val="1F497D"/>
                  </a:solidFill>
                  <a:latin typeface="Arial" panose="020B0604020202020204" pitchFamily="34" charset="0"/>
                  <a:ea typeface="+mn-ea"/>
                  <a:cs typeface="Arial" panose="020B0604020202020204" pitchFamily="34" charset="0"/>
                </a:rPr>
                <a:t>оқу</a:t>
              </a:r>
              <a:r>
                <a:rPr lang="ru-RU" sz="1400" kern="1200" dirty="0">
                  <a:solidFill>
                    <a:srgbClr val="1F497D"/>
                  </a:solidFill>
                  <a:latin typeface="Arial" panose="020B0604020202020204" pitchFamily="34" charset="0"/>
                  <a:ea typeface="+mn-ea"/>
                  <a:cs typeface="Arial" panose="020B0604020202020204" pitchFamily="34" charset="0"/>
                </a:rPr>
                <a:t> </a:t>
              </a:r>
              <a:r>
                <a:rPr lang="ru-RU" sz="1400" kern="1200" dirty="0" err="1">
                  <a:solidFill>
                    <a:srgbClr val="1F497D"/>
                  </a:solidFill>
                  <a:latin typeface="Arial" panose="020B0604020202020204" pitchFamily="34" charset="0"/>
                  <a:ea typeface="+mn-ea"/>
                  <a:cs typeface="Arial" panose="020B0604020202020204" pitchFamily="34" charset="0"/>
                </a:rPr>
                <a:t>бөліміне</a:t>
              </a:r>
              <a:r>
                <a:rPr lang="ru-RU" sz="1400" kern="1200" dirty="0">
                  <a:solidFill>
                    <a:srgbClr val="1F497D"/>
                  </a:solidFill>
                  <a:latin typeface="Arial" panose="020B0604020202020204" pitchFamily="34" charset="0"/>
                  <a:ea typeface="+mn-ea"/>
                  <a:cs typeface="Arial" panose="020B0604020202020204" pitchFamily="34" charset="0"/>
                </a:rPr>
                <a:t> </a:t>
              </a:r>
              <a:r>
                <a:rPr lang="ru-RU" sz="1400" kern="1200" dirty="0" err="1">
                  <a:solidFill>
                    <a:srgbClr val="1F497D"/>
                  </a:solidFill>
                  <a:latin typeface="Arial" panose="020B0604020202020204" pitchFamily="34" charset="0"/>
                  <a:ea typeface="+mn-ea"/>
                  <a:cs typeface="Arial" panose="020B0604020202020204" pitchFamily="34" charset="0"/>
                </a:rPr>
                <a:t>ақылы</a:t>
              </a:r>
              <a:r>
                <a:rPr lang="ru-RU" sz="1400" kern="1200" dirty="0">
                  <a:solidFill>
                    <a:srgbClr val="1F497D"/>
                  </a:solidFill>
                  <a:latin typeface="Arial" panose="020B0604020202020204" pitchFamily="34" charset="0"/>
                  <a:ea typeface="+mn-ea"/>
                  <a:cs typeface="Arial" panose="020B0604020202020204" pitchFamily="34" charset="0"/>
                </a:rPr>
                <a:t> </a:t>
              </a:r>
              <a:r>
                <a:rPr lang="ru-RU" sz="1400" kern="1200" dirty="0" err="1">
                  <a:solidFill>
                    <a:srgbClr val="1F497D"/>
                  </a:solidFill>
                  <a:latin typeface="Arial" panose="020B0604020202020204" pitchFamily="34" charset="0"/>
                  <a:ea typeface="+mn-ea"/>
                  <a:cs typeface="Arial" panose="020B0604020202020204" pitchFamily="34" charset="0"/>
                </a:rPr>
                <a:t>негізде</a:t>
              </a:r>
              <a:r>
                <a:rPr lang="ru-RU" sz="1400" kern="1200" dirty="0">
                  <a:solidFill>
                    <a:srgbClr val="1F497D"/>
                  </a:solidFill>
                  <a:latin typeface="Arial" panose="020B0604020202020204" pitchFamily="34" charset="0"/>
                  <a:ea typeface="+mn-ea"/>
                  <a:cs typeface="Arial" panose="020B0604020202020204" pitchFamily="34" charset="0"/>
                </a:rPr>
                <a:t> </a:t>
              </a:r>
              <a:r>
                <a:rPr lang="ru-RU" sz="1400" kern="1200" dirty="0" err="1">
                  <a:solidFill>
                    <a:srgbClr val="1F497D"/>
                  </a:solidFill>
                  <a:latin typeface="Arial" panose="020B0604020202020204" pitchFamily="34" charset="0"/>
                  <a:ea typeface="+mn-ea"/>
                  <a:cs typeface="Arial" panose="020B0604020202020204" pitchFamily="34" charset="0"/>
                </a:rPr>
                <a:t>қабылдау</a:t>
              </a:r>
              <a:r>
                <a:rPr lang="ru-RU" sz="1400" kern="1200" dirty="0">
                  <a:solidFill>
                    <a:srgbClr val="1F497D"/>
                  </a:solidFill>
                  <a:latin typeface="Arial" panose="020B0604020202020204" pitchFamily="34" charset="0"/>
                  <a:ea typeface="+mn-ea"/>
                  <a:cs typeface="Arial" panose="020B0604020202020204" pitchFamily="34" charset="0"/>
                </a:rPr>
                <a:t> </a:t>
              </a:r>
              <a:r>
                <a:rPr lang="ru-RU" sz="1400" kern="1200" dirty="0" err="1">
                  <a:solidFill>
                    <a:srgbClr val="1F497D"/>
                  </a:solidFill>
                  <a:latin typeface="Arial" panose="020B0604020202020204" pitchFamily="34" charset="0"/>
                  <a:ea typeface="+mn-ea"/>
                  <a:cs typeface="Arial" panose="020B0604020202020204" pitchFamily="34" charset="0"/>
                </a:rPr>
                <a:t>үшін</a:t>
              </a:r>
              <a:r>
                <a:rPr lang="ru-RU" sz="1400" kern="1200" dirty="0">
                  <a:solidFill>
                    <a:srgbClr val="1F497D"/>
                  </a:solidFill>
                  <a:latin typeface="Arial" panose="020B0604020202020204" pitchFamily="34" charset="0"/>
                  <a:ea typeface="+mn-ea"/>
                  <a:cs typeface="Arial" panose="020B0604020202020204" pitchFamily="34" charset="0"/>
                </a:rPr>
                <a:t> ҰБТ </a:t>
              </a:r>
              <a:r>
                <a:rPr lang="ru-RU" sz="1400" kern="1200" dirty="0" err="1">
                  <a:solidFill>
                    <a:srgbClr val="1F497D"/>
                  </a:solidFill>
                  <a:latin typeface="Arial" panose="020B0604020202020204" pitchFamily="34" charset="0"/>
                  <a:ea typeface="+mn-ea"/>
                  <a:cs typeface="Arial" panose="020B0604020202020204" pitchFamily="34" charset="0"/>
                </a:rPr>
                <a:t>нәтижесі</a:t>
              </a:r>
              <a:r>
                <a:rPr lang="ru-RU" sz="1400" kern="1200" dirty="0">
                  <a:solidFill>
                    <a:srgbClr val="1F497D"/>
                  </a:solidFill>
                  <a:latin typeface="Arial" panose="020B0604020202020204" pitchFamily="34" charset="0"/>
                  <a:ea typeface="+mn-ea"/>
                  <a:cs typeface="Arial" panose="020B0604020202020204" pitchFamily="34" charset="0"/>
                </a:rPr>
                <a:t> </a:t>
              </a:r>
              <a:r>
                <a:rPr lang="ru-RU" sz="1400" kern="1200" dirty="0" err="1">
                  <a:solidFill>
                    <a:srgbClr val="1F497D"/>
                  </a:solidFill>
                  <a:latin typeface="Arial" panose="020B0604020202020204" pitchFamily="34" charset="0"/>
                  <a:ea typeface="+mn-ea"/>
                  <a:cs typeface="Arial" panose="020B0604020202020204" pitchFamily="34" charset="0"/>
                </a:rPr>
                <a:t>бойынша</a:t>
              </a:r>
              <a:r>
                <a:rPr lang="ru-RU" sz="1400" kern="1200" dirty="0">
                  <a:solidFill>
                    <a:srgbClr val="1F497D"/>
                  </a:solidFill>
                  <a:latin typeface="Arial" panose="020B0604020202020204" pitchFamily="34" charset="0"/>
                  <a:ea typeface="+mn-ea"/>
                  <a:cs typeface="Arial" panose="020B0604020202020204" pitchFamily="34" charset="0"/>
                </a:rPr>
                <a:t> </a:t>
              </a:r>
              <a:r>
                <a:rPr lang="ru-RU" sz="1400" kern="1200" dirty="0" err="1">
                  <a:solidFill>
                    <a:srgbClr val="1F497D"/>
                  </a:solidFill>
                  <a:latin typeface="Arial" panose="020B0604020202020204" pitchFamily="34" charset="0"/>
                  <a:ea typeface="+mn-ea"/>
                  <a:cs typeface="Arial" panose="020B0604020202020204" pitchFamily="34" charset="0"/>
                </a:rPr>
                <a:t>шекті</a:t>
              </a:r>
              <a:r>
                <a:rPr lang="ru-RU" sz="1400" kern="1200" dirty="0">
                  <a:solidFill>
                    <a:srgbClr val="1F497D"/>
                  </a:solidFill>
                  <a:latin typeface="Arial" panose="020B0604020202020204" pitchFamily="34" charset="0"/>
                  <a:ea typeface="+mn-ea"/>
                  <a:cs typeface="Arial" panose="020B0604020202020204" pitchFamily="34" charset="0"/>
                </a:rPr>
                <a:t> балл </a:t>
              </a:r>
              <a:r>
                <a:rPr lang="ru-RU" sz="1400" kern="1200" dirty="0" err="1">
                  <a:solidFill>
                    <a:srgbClr val="1F497D"/>
                  </a:solidFill>
                  <a:latin typeface="Arial" panose="020B0604020202020204" pitchFamily="34" charset="0"/>
                  <a:ea typeface="+mn-ea"/>
                  <a:cs typeface="Arial" panose="020B0604020202020204" pitchFamily="34" charset="0"/>
                </a:rPr>
                <a:t>алмаған</a:t>
              </a:r>
              <a:r>
                <a:rPr lang="ru-RU" sz="1400" kern="1200" dirty="0">
                  <a:solidFill>
                    <a:srgbClr val="1F497D"/>
                  </a:solidFill>
                  <a:latin typeface="Arial" panose="020B0604020202020204" pitchFamily="34" charset="0"/>
                  <a:ea typeface="+mn-ea"/>
                  <a:cs typeface="Arial" panose="020B0604020202020204" pitchFamily="34" charset="0"/>
                </a:rPr>
                <a:t>, ҰБТ </a:t>
              </a:r>
              <a:r>
                <a:rPr lang="ru-RU" sz="1400" kern="1200" dirty="0" err="1">
                  <a:solidFill>
                    <a:srgbClr val="1F497D"/>
                  </a:solidFill>
                  <a:latin typeface="Arial" panose="020B0604020202020204" pitchFamily="34" charset="0"/>
                  <a:ea typeface="+mn-ea"/>
                  <a:cs typeface="Arial" panose="020B0604020202020204" pitchFamily="34" charset="0"/>
                </a:rPr>
                <a:t>нәтижелері</a:t>
              </a:r>
              <a:r>
                <a:rPr lang="ru-RU" sz="1400" kern="1200" dirty="0">
                  <a:solidFill>
                    <a:srgbClr val="1F497D"/>
                  </a:solidFill>
                  <a:latin typeface="Arial" panose="020B0604020202020204" pitchFamily="34" charset="0"/>
                  <a:ea typeface="+mn-ea"/>
                  <a:cs typeface="Arial" panose="020B0604020202020204" pitchFamily="34" charset="0"/>
                </a:rPr>
                <a:t> </a:t>
              </a:r>
              <a:r>
                <a:rPr lang="ru-RU" sz="1400" kern="1200" dirty="0" err="1">
                  <a:solidFill>
                    <a:srgbClr val="1F497D"/>
                  </a:solidFill>
                  <a:latin typeface="Arial" panose="020B0604020202020204" pitchFamily="34" charset="0"/>
                  <a:ea typeface="+mn-ea"/>
                  <a:cs typeface="Arial" panose="020B0604020202020204" pitchFamily="34" charset="0"/>
                </a:rPr>
                <a:t>жойылған</a:t>
              </a:r>
              <a:r>
                <a:rPr lang="ru-RU" sz="1400" kern="1200" dirty="0">
                  <a:solidFill>
                    <a:srgbClr val="1F497D"/>
                  </a:solidFill>
                  <a:latin typeface="Arial" panose="020B0604020202020204" pitchFamily="34" charset="0"/>
                  <a:ea typeface="+mn-ea"/>
                  <a:cs typeface="Arial" panose="020B0604020202020204" pitchFamily="34" charset="0"/>
                </a:rPr>
                <a:t>, </a:t>
              </a:r>
              <a:r>
                <a:rPr lang="ru-RU" sz="1400" kern="1200" dirty="0" err="1">
                  <a:solidFill>
                    <a:srgbClr val="1F497D"/>
                  </a:solidFill>
                  <a:latin typeface="Arial" panose="020B0604020202020204" pitchFamily="34" charset="0"/>
                  <a:ea typeface="+mn-ea"/>
                  <a:cs typeface="Arial" panose="020B0604020202020204" pitchFamily="34" charset="0"/>
                </a:rPr>
                <a:t>бейінді</a:t>
              </a:r>
              <a:r>
                <a:rPr lang="ru-RU" sz="1400" kern="1200" dirty="0">
                  <a:solidFill>
                    <a:srgbClr val="1F497D"/>
                  </a:solidFill>
                  <a:latin typeface="Arial" panose="020B0604020202020204" pitchFamily="34" charset="0"/>
                  <a:ea typeface="+mn-ea"/>
                  <a:cs typeface="Arial" panose="020B0604020202020204" pitchFamily="34" charset="0"/>
                </a:rPr>
                <a:t> </a:t>
              </a:r>
              <a:r>
                <a:rPr lang="ru-RU" sz="1400" kern="1200" dirty="0" err="1">
                  <a:solidFill>
                    <a:srgbClr val="1F497D"/>
                  </a:solidFill>
                  <a:latin typeface="Arial" panose="020B0604020202020204" pitchFamily="34" charset="0"/>
                  <a:ea typeface="+mn-ea"/>
                  <a:cs typeface="Arial" panose="020B0604020202020204" pitchFamily="34" charset="0"/>
                </a:rPr>
                <a:t>пәндер</a:t>
              </a:r>
              <a:r>
                <a:rPr lang="ru-RU" sz="1400" kern="1200" dirty="0">
                  <a:solidFill>
                    <a:srgbClr val="1F497D"/>
                  </a:solidFill>
                  <a:latin typeface="Arial" panose="020B0604020202020204" pitchFamily="34" charset="0"/>
                  <a:ea typeface="+mn-ea"/>
                  <a:cs typeface="Arial" panose="020B0604020202020204" pitchFamily="34" charset="0"/>
                </a:rPr>
                <a:t> </a:t>
              </a:r>
              <a:r>
                <a:rPr lang="ru-RU" sz="1400" kern="1200" dirty="0" err="1">
                  <a:solidFill>
                    <a:srgbClr val="1F497D"/>
                  </a:solidFill>
                  <a:latin typeface="Arial" panose="020B0604020202020204" pitchFamily="34" charset="0"/>
                  <a:ea typeface="+mn-ea"/>
                  <a:cs typeface="Arial" panose="020B0604020202020204" pitchFamily="34" charset="0"/>
                </a:rPr>
                <a:t>комбинациясы</a:t>
              </a:r>
              <a:r>
                <a:rPr lang="ru-RU" sz="1400" kern="1200" dirty="0">
                  <a:solidFill>
                    <a:srgbClr val="1F497D"/>
                  </a:solidFill>
                  <a:latin typeface="Arial" panose="020B0604020202020204" pitchFamily="34" charset="0"/>
                  <a:ea typeface="+mn-ea"/>
                  <a:cs typeface="Arial" panose="020B0604020202020204" pitchFamily="34" charset="0"/>
                </a:rPr>
                <a:t> </a:t>
              </a:r>
              <a:r>
                <a:rPr lang="ru-RU" sz="1400" kern="1200" dirty="0" err="1">
                  <a:solidFill>
                    <a:srgbClr val="1F497D"/>
                  </a:solidFill>
                  <a:latin typeface="Arial" panose="020B0604020202020204" pitchFamily="34" charset="0"/>
                  <a:ea typeface="+mn-ea"/>
                  <a:cs typeface="Arial" panose="020B0604020202020204" pitchFamily="34" charset="0"/>
                </a:rPr>
                <a:t>сәйкес</a:t>
              </a:r>
              <a:r>
                <a:rPr lang="ru-RU" sz="1400" kern="1200" dirty="0">
                  <a:solidFill>
                    <a:srgbClr val="1F497D"/>
                  </a:solidFill>
                  <a:latin typeface="Arial" panose="020B0604020202020204" pitchFamily="34" charset="0"/>
                  <a:ea typeface="+mn-ea"/>
                  <a:cs typeface="Arial" panose="020B0604020202020204" pitchFamily="34" charset="0"/>
                </a:rPr>
                <a:t> </a:t>
              </a:r>
              <a:r>
                <a:rPr lang="ru-RU" sz="1400" kern="1200" dirty="0" err="1">
                  <a:solidFill>
                    <a:srgbClr val="1F497D"/>
                  </a:solidFill>
                  <a:latin typeface="Arial" panose="020B0604020202020204" pitchFamily="34" charset="0"/>
                  <a:ea typeface="+mn-ea"/>
                  <a:cs typeface="Arial" panose="020B0604020202020204" pitchFamily="34" charset="0"/>
                </a:rPr>
                <a:t>келмейтін</a:t>
              </a:r>
              <a:r>
                <a:rPr lang="ru-RU" sz="1400" kern="1200" dirty="0">
                  <a:solidFill>
                    <a:srgbClr val="1F497D"/>
                  </a:solidFill>
                  <a:latin typeface="Arial" panose="020B0604020202020204" pitchFamily="34" charset="0"/>
                  <a:ea typeface="+mn-ea"/>
                  <a:cs typeface="Arial" panose="020B0604020202020204" pitchFamily="34" charset="0"/>
                </a:rPr>
                <a:t> ҰБТ </a:t>
              </a:r>
              <a:r>
                <a:rPr lang="ru-RU" sz="1400" kern="1200" dirty="0" err="1">
                  <a:solidFill>
                    <a:srgbClr val="1F497D"/>
                  </a:solidFill>
                  <a:latin typeface="Arial" panose="020B0604020202020204" pitchFamily="34" charset="0"/>
                  <a:ea typeface="+mn-ea"/>
                  <a:cs typeface="Arial" panose="020B0604020202020204" pitchFamily="34" charset="0"/>
                </a:rPr>
                <a:t>нәтижелері</a:t>
              </a:r>
              <a:r>
                <a:rPr lang="ru-RU" sz="1400" kern="1200" dirty="0">
                  <a:solidFill>
                    <a:srgbClr val="1F497D"/>
                  </a:solidFill>
                  <a:latin typeface="Arial" panose="020B0604020202020204" pitchFamily="34" charset="0"/>
                  <a:ea typeface="+mn-ea"/>
                  <a:cs typeface="Arial" panose="020B0604020202020204" pitchFamily="34" charset="0"/>
                </a:rPr>
                <a:t> бар </a:t>
              </a:r>
              <a:r>
                <a:rPr lang="ru-RU" sz="1400" kern="1200" dirty="0" err="1">
                  <a:solidFill>
                    <a:srgbClr val="1F497D"/>
                  </a:solidFill>
                  <a:latin typeface="Arial" panose="020B0604020202020204" pitchFamily="34" charset="0"/>
                  <a:ea typeface="+mn-ea"/>
                  <a:cs typeface="Arial" panose="020B0604020202020204" pitchFamily="34" charset="0"/>
                </a:rPr>
                <a:t>тұлғаларды</a:t>
              </a:r>
              <a:r>
                <a:rPr lang="ru-RU" sz="1400" kern="1200" dirty="0">
                  <a:solidFill>
                    <a:srgbClr val="1F497D"/>
                  </a:solidFill>
                  <a:latin typeface="Arial" panose="020B0604020202020204" pitchFamily="34" charset="0"/>
                  <a:ea typeface="+mn-ea"/>
                  <a:cs typeface="Arial" panose="020B0604020202020204" pitchFamily="34" charset="0"/>
                </a:rPr>
                <a:t> </a:t>
              </a:r>
              <a:r>
                <a:rPr lang="ru-RU" sz="1400" kern="1200" dirty="0" err="1">
                  <a:solidFill>
                    <a:srgbClr val="1F497D"/>
                  </a:solidFill>
                  <a:latin typeface="Arial" panose="020B0604020202020204" pitchFamily="34" charset="0"/>
                  <a:ea typeface="+mn-ea"/>
                  <a:cs typeface="Arial" panose="020B0604020202020204" pitchFamily="34" charset="0"/>
                </a:rPr>
                <a:t>күнтізбелік</a:t>
              </a:r>
              <a:r>
                <a:rPr lang="ru-RU" sz="1400" kern="1200" dirty="0">
                  <a:solidFill>
                    <a:srgbClr val="1F497D"/>
                  </a:solidFill>
                  <a:latin typeface="Arial" panose="020B0604020202020204" pitchFamily="34" charset="0"/>
                  <a:ea typeface="+mn-ea"/>
                  <a:cs typeface="Arial" panose="020B0604020202020204" pitchFamily="34" charset="0"/>
                </a:rPr>
                <a:t> </a:t>
              </a:r>
              <a:r>
                <a:rPr lang="ru-RU" sz="1400" kern="1200" dirty="0" err="1">
                  <a:solidFill>
                    <a:srgbClr val="1F497D"/>
                  </a:solidFill>
                  <a:latin typeface="Arial" panose="020B0604020202020204" pitchFamily="34" charset="0"/>
                  <a:ea typeface="+mn-ea"/>
                  <a:cs typeface="Arial" panose="020B0604020202020204" pitchFamily="34" charset="0"/>
                </a:rPr>
                <a:t>жылы</a:t>
              </a:r>
              <a:r>
                <a:rPr lang="ru-RU" sz="1400" kern="1200" dirty="0">
                  <a:solidFill>
                    <a:srgbClr val="1F497D"/>
                  </a:solidFill>
                  <a:latin typeface="Arial" panose="020B0604020202020204" pitchFamily="34" charset="0"/>
                  <a:ea typeface="+mn-ea"/>
                  <a:cs typeface="Arial" panose="020B0604020202020204" pitchFamily="34" charset="0"/>
                </a:rPr>
                <a:t> </a:t>
              </a:r>
              <a:r>
                <a:rPr lang="ru-RU" sz="1400" kern="1200" dirty="0" err="1">
                  <a:solidFill>
                    <a:srgbClr val="1F497D"/>
                  </a:solidFill>
                  <a:latin typeface="Arial" panose="020B0604020202020204" pitchFamily="34" charset="0"/>
                  <a:ea typeface="+mn-ea"/>
                  <a:cs typeface="Arial" panose="020B0604020202020204" pitchFamily="34" charset="0"/>
                </a:rPr>
                <a:t>ақылы</a:t>
              </a:r>
              <a:r>
                <a:rPr lang="ru-RU" sz="1400" kern="1200" dirty="0">
                  <a:solidFill>
                    <a:srgbClr val="1F497D"/>
                  </a:solidFill>
                  <a:latin typeface="Arial" panose="020B0604020202020204" pitchFamily="34" charset="0"/>
                  <a:ea typeface="+mn-ea"/>
                  <a:cs typeface="Arial" panose="020B0604020202020204" pitchFamily="34" charset="0"/>
                </a:rPr>
                <a:t> </a:t>
              </a:r>
              <a:r>
                <a:rPr lang="ru-RU" sz="1400" kern="1200" dirty="0" err="1">
                  <a:solidFill>
                    <a:srgbClr val="1F497D"/>
                  </a:solidFill>
                  <a:latin typeface="Arial" panose="020B0604020202020204" pitchFamily="34" charset="0"/>
                  <a:ea typeface="+mn-ea"/>
                  <a:cs typeface="Arial" panose="020B0604020202020204" pitchFamily="34" charset="0"/>
                </a:rPr>
                <a:t>негізде</a:t>
              </a:r>
              <a:r>
                <a:rPr lang="ru-RU" sz="1400" kern="1200" dirty="0">
                  <a:solidFill>
                    <a:srgbClr val="1F497D"/>
                  </a:solidFill>
                  <a:latin typeface="Arial" panose="020B0604020202020204" pitchFamily="34" charset="0"/>
                  <a:ea typeface="+mn-ea"/>
                  <a:cs typeface="Arial" panose="020B0604020202020204" pitchFamily="34" charset="0"/>
                </a:rPr>
                <a:t> </a:t>
              </a:r>
              <a:r>
                <a:rPr lang="ru-RU" sz="1400" kern="1200" dirty="0" err="1">
                  <a:solidFill>
                    <a:srgbClr val="1F497D"/>
                  </a:solidFill>
                  <a:latin typeface="Arial" panose="020B0604020202020204" pitchFamily="34" charset="0"/>
                  <a:ea typeface="+mn-ea"/>
                  <a:cs typeface="Arial" panose="020B0604020202020204" pitchFamily="34" charset="0"/>
                </a:rPr>
                <a:t>одан</a:t>
              </a:r>
              <a:r>
                <a:rPr lang="ru-RU" sz="1400" kern="1200" dirty="0">
                  <a:solidFill>
                    <a:srgbClr val="1F497D"/>
                  </a:solidFill>
                  <a:latin typeface="Arial" panose="020B0604020202020204" pitchFamily="34" charset="0"/>
                  <a:ea typeface="+mn-ea"/>
                  <a:cs typeface="Arial" panose="020B0604020202020204" pitchFamily="34" charset="0"/>
                </a:rPr>
                <a:t> </a:t>
              </a:r>
              <a:r>
                <a:rPr lang="ru-RU" sz="1400" kern="1200" dirty="0" err="1">
                  <a:solidFill>
                    <a:srgbClr val="1F497D"/>
                  </a:solidFill>
                  <a:latin typeface="Arial" panose="020B0604020202020204" pitchFamily="34" charset="0"/>
                  <a:ea typeface="+mn-ea"/>
                  <a:cs typeface="Arial" panose="020B0604020202020204" pitchFamily="34" charset="0"/>
                </a:rPr>
                <a:t>әрі</a:t>
              </a:r>
              <a:r>
                <a:rPr lang="ru-RU" sz="1400" kern="1200" dirty="0">
                  <a:solidFill>
                    <a:srgbClr val="1F497D"/>
                  </a:solidFill>
                  <a:latin typeface="Arial" panose="020B0604020202020204" pitchFamily="34" charset="0"/>
                  <a:ea typeface="+mn-ea"/>
                  <a:cs typeface="Arial" panose="020B0604020202020204" pitchFamily="34" charset="0"/>
                </a:rPr>
                <a:t> </a:t>
              </a:r>
              <a:r>
                <a:rPr lang="ru-RU" sz="1400" kern="1200" dirty="0" err="1">
                  <a:solidFill>
                    <a:srgbClr val="1F497D"/>
                  </a:solidFill>
                  <a:latin typeface="Arial" panose="020B0604020202020204" pitchFamily="34" charset="0"/>
                  <a:ea typeface="+mn-ea"/>
                  <a:cs typeface="Arial" panose="020B0604020202020204" pitchFamily="34" charset="0"/>
                </a:rPr>
                <a:t>қабылдау</a:t>
              </a:r>
              <a:r>
                <a:rPr lang="ru-RU" sz="1400" kern="1200" dirty="0">
                  <a:solidFill>
                    <a:srgbClr val="1F497D"/>
                  </a:solidFill>
                  <a:latin typeface="Arial" panose="020B0604020202020204" pitchFamily="34" charset="0"/>
                  <a:ea typeface="+mn-ea"/>
                  <a:cs typeface="Arial" panose="020B0604020202020204" pitchFamily="34" charset="0"/>
                </a:rPr>
                <a:t> </a:t>
              </a:r>
              <a:r>
                <a:rPr lang="ru-RU" sz="1400" kern="1200" dirty="0" err="1">
                  <a:solidFill>
                    <a:srgbClr val="1F497D"/>
                  </a:solidFill>
                  <a:latin typeface="Arial" panose="020B0604020202020204" pitchFamily="34" charset="0"/>
                  <a:ea typeface="+mn-ea"/>
                  <a:cs typeface="Arial" panose="020B0604020202020204" pitchFamily="34" charset="0"/>
                </a:rPr>
                <a:t>үшін</a:t>
              </a:r>
              <a:endParaRPr lang="ko-KR" altLang="en-US" sz="1400" kern="1200" dirty="0">
                <a:solidFill>
                  <a:srgbClr val="1F497D"/>
                </a:solidFill>
                <a:latin typeface="Calibri"/>
                <a:ea typeface="맑은 고딕"/>
                <a:cs typeface="+mn-cs"/>
              </a:endParaRPr>
            </a:p>
          </p:txBody>
        </p:sp>
        <p:sp>
          <p:nvSpPr>
            <p:cNvPr id="31" name="TextBox 30">
              <a:extLst>
                <a:ext uri="{FF2B5EF4-FFF2-40B4-BE49-F238E27FC236}">
                  <a16:creationId xmlns:a16="http://schemas.microsoft.com/office/drawing/2014/main" id="{8F944A2E-41C0-4A94-BC87-F73915762F2F}"/>
                </a:ext>
              </a:extLst>
            </p:cNvPr>
            <p:cNvSpPr txBox="1"/>
            <p:nvPr/>
          </p:nvSpPr>
          <p:spPr>
            <a:xfrm>
              <a:off x="4871864" y="2835220"/>
              <a:ext cx="2448272" cy="1231106"/>
            </a:xfrm>
            <a:prstGeom prst="rect">
              <a:avLst/>
            </a:prstGeom>
            <a:noFill/>
          </p:spPr>
          <p:txBody>
            <a:bodyPr wrap="square" rtlCol="0" anchor="ctr">
              <a:spAutoFit/>
            </a:bodyPr>
            <a:lstStyle/>
            <a:p>
              <a:pPr algn="ctr" defTabSz="914310" hangingPunct="1"/>
              <a:r>
                <a:rPr lang="kk-KZ" altLang="ko-KR" sz="2800" b="1" kern="1200" dirty="0">
                  <a:solidFill>
                    <a:prstClr val="white"/>
                  </a:solidFill>
                  <a:latin typeface="Arial" pitchFamily="34" charset="0"/>
                  <a:ea typeface="맑은 고딕"/>
                  <a:cs typeface="Arial" pitchFamily="34" charset="0"/>
                </a:rPr>
                <a:t>ҰБТ </a:t>
              </a:r>
              <a:r>
                <a:rPr lang="kk-KZ" altLang="ko-KR" b="1" kern="1200" dirty="0">
                  <a:solidFill>
                    <a:prstClr val="white"/>
                  </a:solidFill>
                  <a:latin typeface="Arial" pitchFamily="34" charset="0"/>
                  <a:ea typeface="맑은 고딕"/>
                  <a:cs typeface="Arial" pitchFamily="34" charset="0"/>
                </a:rPr>
                <a:t>ҚАТЫСУШЫЛАРЫ</a:t>
              </a:r>
            </a:p>
            <a:p>
              <a:pPr algn="ctr" defTabSz="914310" hangingPunct="1"/>
              <a:r>
                <a:rPr lang="kk-KZ" altLang="ko-KR" b="1" kern="1200" dirty="0">
                  <a:solidFill>
                    <a:prstClr val="white"/>
                  </a:solidFill>
                  <a:latin typeface="Arial" pitchFamily="34" charset="0"/>
                  <a:ea typeface="맑은 고딕"/>
                  <a:cs typeface="Arial" pitchFamily="34" charset="0"/>
                </a:rPr>
                <a:t>(наурыз)</a:t>
              </a:r>
              <a:r>
                <a:rPr lang="en-US" altLang="ko-KR" sz="2800" b="1" kern="1200" dirty="0">
                  <a:solidFill>
                    <a:prstClr val="white"/>
                  </a:solidFill>
                  <a:latin typeface="Arial" pitchFamily="34" charset="0"/>
                  <a:ea typeface="맑은 고딕"/>
                  <a:cs typeface="Arial" pitchFamily="34" charset="0"/>
                </a:rPr>
                <a:t> </a:t>
              </a:r>
              <a:endParaRPr lang="ko-KR" altLang="en-US" sz="2800" b="1" kern="1200" dirty="0">
                <a:solidFill>
                  <a:prstClr val="white"/>
                </a:solidFill>
                <a:latin typeface="Arial" pitchFamily="34" charset="0"/>
                <a:ea typeface="맑은 고딕"/>
                <a:cs typeface="Arial" pitchFamily="34" charset="0"/>
              </a:endParaRPr>
            </a:p>
          </p:txBody>
        </p:sp>
        <p:grpSp>
          <p:nvGrpSpPr>
            <p:cNvPr id="8" name="그룹 9">
              <a:extLst>
                <a:ext uri="{FF2B5EF4-FFF2-40B4-BE49-F238E27FC236}">
                  <a16:creationId xmlns:a16="http://schemas.microsoft.com/office/drawing/2014/main" id="{C8D14D8A-C2ED-420C-87A2-BBDAA825675C}"/>
                </a:ext>
              </a:extLst>
            </p:cNvPr>
            <p:cNvGrpSpPr/>
            <p:nvPr/>
          </p:nvGrpSpPr>
          <p:grpSpPr>
            <a:xfrm>
              <a:off x="9480376" y="2909262"/>
              <a:ext cx="1352458" cy="846516"/>
              <a:chOff x="676746" y="2780928"/>
              <a:chExt cx="1352458" cy="846516"/>
            </a:xfrm>
            <a:solidFill>
              <a:schemeClr val="tx2"/>
            </a:solidFill>
            <a:effectLst>
              <a:outerShdw blurRad="50800" dist="38100" dir="5400000" algn="t" rotWithShape="0">
                <a:prstClr val="black">
                  <a:alpha val="40000"/>
                </a:prstClr>
              </a:outerShdw>
            </a:effectLst>
          </p:grpSpPr>
          <p:sp>
            <p:nvSpPr>
              <p:cNvPr id="35" name="Rectangle 14">
                <a:extLst>
                  <a:ext uri="{FF2B5EF4-FFF2-40B4-BE49-F238E27FC236}">
                    <a16:creationId xmlns:a16="http://schemas.microsoft.com/office/drawing/2014/main" id="{6CBC7DF2-E55F-46D1-830B-103806951D9A}"/>
                  </a:ext>
                </a:extLst>
              </p:cNvPr>
              <p:cNvSpPr/>
              <p:nvPr/>
            </p:nvSpPr>
            <p:spPr>
              <a:xfrm>
                <a:off x="683568" y="3079762"/>
                <a:ext cx="1345636" cy="259649"/>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10" hangingPunct="1"/>
                <a:endParaRPr lang="ko-KR" altLang="en-US" sz="2000" kern="1200" dirty="0">
                  <a:solidFill>
                    <a:prstClr val="white"/>
                  </a:solidFill>
                </a:endParaRPr>
              </a:p>
            </p:txBody>
          </p:sp>
          <p:sp>
            <p:nvSpPr>
              <p:cNvPr id="36" name="Isosceles Triangle 15">
                <a:extLst>
                  <a:ext uri="{FF2B5EF4-FFF2-40B4-BE49-F238E27FC236}">
                    <a16:creationId xmlns:a16="http://schemas.microsoft.com/office/drawing/2014/main" id="{EBC0FFF7-9EA1-477C-9E0E-EC84708FB969}"/>
                  </a:ext>
                </a:extLst>
              </p:cNvPr>
              <p:cNvSpPr/>
              <p:nvPr/>
            </p:nvSpPr>
            <p:spPr>
              <a:xfrm>
                <a:off x="676746" y="2780928"/>
                <a:ext cx="1352457" cy="216024"/>
              </a:xfrm>
              <a:prstGeom prst="triangl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10" hangingPunct="1"/>
                <a:endParaRPr lang="ko-KR" altLang="en-US" sz="2000" kern="1200" dirty="0">
                  <a:solidFill>
                    <a:prstClr val="white"/>
                  </a:solidFill>
                </a:endParaRPr>
              </a:p>
            </p:txBody>
          </p:sp>
          <p:sp>
            <p:nvSpPr>
              <p:cNvPr id="37" name="Isosceles Triangle 16">
                <a:extLst>
                  <a:ext uri="{FF2B5EF4-FFF2-40B4-BE49-F238E27FC236}">
                    <a16:creationId xmlns:a16="http://schemas.microsoft.com/office/drawing/2014/main" id="{F0D5A127-FB58-4CD8-A30D-8163806BD2E0}"/>
                  </a:ext>
                </a:extLst>
              </p:cNvPr>
              <p:cNvSpPr/>
              <p:nvPr/>
            </p:nvSpPr>
            <p:spPr>
              <a:xfrm rot="10800000">
                <a:off x="676746" y="3411420"/>
                <a:ext cx="1352457" cy="216024"/>
              </a:xfrm>
              <a:prstGeom prst="triangl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10" hangingPunct="1"/>
                <a:endParaRPr lang="ko-KR" altLang="en-US" sz="2000" kern="1200" dirty="0">
                  <a:solidFill>
                    <a:prstClr val="white"/>
                  </a:solidFill>
                </a:endParaRPr>
              </a:p>
            </p:txBody>
          </p:sp>
        </p:grpSp>
      </p:grpSp>
      <p:sp>
        <p:nvSpPr>
          <p:cNvPr id="20" name="Прямоугольник 19">
            <a:extLst>
              <a:ext uri="{FF2B5EF4-FFF2-40B4-BE49-F238E27FC236}">
                <a16:creationId xmlns:a16="http://schemas.microsoft.com/office/drawing/2014/main" id="{4EECF816-4953-44B7-A5A5-BCB52861BFA3}"/>
              </a:ext>
            </a:extLst>
          </p:cNvPr>
          <p:cNvSpPr/>
          <p:nvPr/>
        </p:nvSpPr>
        <p:spPr>
          <a:xfrm>
            <a:off x="1247461" y="1003185"/>
            <a:ext cx="9649072" cy="400110"/>
          </a:xfrm>
          <a:prstGeom prst="rect">
            <a:avLst/>
          </a:prstGeom>
        </p:spPr>
        <p:txBody>
          <a:bodyPr wrap="square">
            <a:spAutoFit/>
          </a:bodyPr>
          <a:lstStyle/>
          <a:p>
            <a:pPr algn="ctr" defTabSz="914310" hangingPunct="1"/>
            <a:r>
              <a:rPr lang="kk-KZ" sz="2000" b="1" i="1" kern="1200" dirty="0">
                <a:solidFill>
                  <a:srgbClr val="C0504D"/>
                </a:solidFill>
                <a:latin typeface="Arial" pitchFamily="34" charset="0"/>
                <a:ea typeface="+mn-ea"/>
                <a:cs typeface="Arial" pitchFamily="34" charset="0"/>
              </a:rPr>
              <a:t>Ақылы негізде оқуға қабылдану үшін  ҰБТ (10 наурыз – 10 сәуір) </a:t>
            </a:r>
            <a:endParaRPr lang="ru-RU" sz="2000" b="1" kern="1200" dirty="0">
              <a:solidFill>
                <a:srgbClr val="C0504D"/>
              </a:solidFill>
              <a:latin typeface="Arial" pitchFamily="34" charset="0"/>
              <a:ea typeface="+mn-ea"/>
              <a:cs typeface="Arial" pitchFamily="34" charset="0"/>
            </a:endParaRPr>
          </a:p>
        </p:txBody>
      </p:sp>
    </p:spTree>
    <p:extLst>
      <p:ext uri="{BB962C8B-B14F-4D97-AF65-F5344CB8AC3E}">
        <p14:creationId xmlns:p14="http://schemas.microsoft.com/office/powerpoint/2010/main" val="24886391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6" y="5"/>
            <a:ext cx="12192000" cy="884769"/>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77" tIns="34289" rIns="68577" bIns="34289" rtlCol="0" anchor="ctr"/>
          <a:lstStyle/>
          <a:p>
            <a:pPr algn="ctr" defTabSz="914310" hangingPunct="1"/>
            <a:r>
              <a:rPr lang="ru-RU" sz="2400" b="1" kern="1200" dirty="0">
                <a:solidFill>
                  <a:prstClr val="white"/>
                </a:solidFill>
                <a:latin typeface="Arial" panose="020B0604020202020204" pitchFamily="34" charset="0"/>
                <a:cs typeface="Arial" panose="020B0604020202020204" pitchFamily="34" charset="0"/>
              </a:rPr>
              <a:t>ҰЛТТЫҚ БІРЫҢҒАЙ ТЕСТІЛЕУ</a:t>
            </a:r>
          </a:p>
        </p:txBody>
      </p:sp>
      <p:sp>
        <p:nvSpPr>
          <p:cNvPr id="20" name="Прямоугольник 19">
            <a:extLst>
              <a:ext uri="{FF2B5EF4-FFF2-40B4-BE49-F238E27FC236}">
                <a16:creationId xmlns:a16="http://schemas.microsoft.com/office/drawing/2014/main" id="{4EECF816-4953-44B7-A5A5-BCB52861BFA3}"/>
              </a:ext>
            </a:extLst>
          </p:cNvPr>
          <p:cNvSpPr/>
          <p:nvPr/>
        </p:nvSpPr>
        <p:spPr>
          <a:xfrm>
            <a:off x="910749" y="909304"/>
            <a:ext cx="10442518" cy="707722"/>
          </a:xfrm>
          <a:prstGeom prst="rect">
            <a:avLst/>
          </a:prstGeom>
        </p:spPr>
        <p:txBody>
          <a:bodyPr wrap="square">
            <a:spAutoFit/>
          </a:bodyPr>
          <a:lstStyle/>
          <a:p>
            <a:pPr algn="ctr" defTabSz="914310" hangingPunct="1"/>
            <a:r>
              <a:rPr lang="kk-KZ" sz="2000" b="1" i="1" kern="1200" dirty="0">
                <a:solidFill>
                  <a:srgbClr val="C0504D"/>
                </a:solidFill>
                <a:latin typeface="Arial" pitchFamily="34" charset="0"/>
                <a:ea typeface="+mn-ea"/>
                <a:cs typeface="Arial" pitchFamily="34" charset="0"/>
              </a:rPr>
              <a:t>Білім беру грантын беру конкурсына қатысу үшін, сондай-ақ  ЖОО-ға ақылы негізде оқуға қабылдану үшін  ҰБТ (11 сәуір – 30 маусым)</a:t>
            </a:r>
            <a:endParaRPr lang="ru-RU" sz="2000" b="1" kern="1200" dirty="0">
              <a:solidFill>
                <a:srgbClr val="C0504D"/>
              </a:solidFill>
              <a:latin typeface="Arial" pitchFamily="34" charset="0"/>
              <a:ea typeface="+mn-ea"/>
              <a:cs typeface="Arial" pitchFamily="34" charset="0"/>
            </a:endParaRPr>
          </a:p>
        </p:txBody>
      </p:sp>
      <p:grpSp>
        <p:nvGrpSpPr>
          <p:cNvPr id="27" name="Группа 26"/>
          <p:cNvGrpSpPr/>
          <p:nvPr/>
        </p:nvGrpSpPr>
        <p:grpSpPr>
          <a:xfrm>
            <a:off x="695401" y="1720683"/>
            <a:ext cx="11109700" cy="4804794"/>
            <a:chOff x="521550" y="1431816"/>
            <a:chExt cx="8332275" cy="3603595"/>
          </a:xfrm>
        </p:grpSpPr>
        <p:sp>
          <p:nvSpPr>
            <p:cNvPr id="5" name="Oval 1">
              <a:extLst>
                <a:ext uri="{FF2B5EF4-FFF2-40B4-BE49-F238E27FC236}">
                  <a16:creationId xmlns:a16="http://schemas.microsoft.com/office/drawing/2014/main" id="{5F390D66-A7E3-4334-B267-9DEE2AB5FCE4}"/>
                </a:ext>
              </a:extLst>
            </p:cNvPr>
            <p:cNvSpPr/>
            <p:nvPr/>
          </p:nvSpPr>
          <p:spPr>
            <a:xfrm>
              <a:off x="3633629" y="1563638"/>
              <a:ext cx="1899065" cy="1899065"/>
            </a:xfrm>
            <a:prstGeom prst="ellipse">
              <a:avLst/>
            </a:prstGeom>
            <a:solidFill>
              <a:schemeClr val="tx2">
                <a:lumMod val="60000"/>
                <a:lumOff val="40000"/>
              </a:schemeClr>
            </a:solidFill>
            <a:ln w="44450">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10" hangingPunct="1"/>
              <a:endParaRPr lang="ko-KR" altLang="en-US" sz="2000" kern="1200" dirty="0">
                <a:solidFill>
                  <a:prstClr val="white"/>
                </a:solidFill>
              </a:endParaRPr>
            </a:p>
          </p:txBody>
        </p:sp>
        <p:sp>
          <p:nvSpPr>
            <p:cNvPr id="6" name="Isosceles Triangle 9">
              <a:extLst>
                <a:ext uri="{FF2B5EF4-FFF2-40B4-BE49-F238E27FC236}">
                  <a16:creationId xmlns:a16="http://schemas.microsoft.com/office/drawing/2014/main" id="{5B8689E3-AE4A-4C9E-AC96-5FBCC753EFD9}"/>
                </a:ext>
              </a:extLst>
            </p:cNvPr>
            <p:cNvSpPr/>
            <p:nvPr/>
          </p:nvSpPr>
          <p:spPr>
            <a:xfrm rot="16200000">
              <a:off x="2621492" y="2294778"/>
              <a:ext cx="523858" cy="451601"/>
            </a:xfrm>
            <a:prstGeom prst="triangl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10" hangingPunct="1"/>
              <a:endParaRPr lang="ko-KR" altLang="en-US" sz="2000" kern="1200" dirty="0">
                <a:solidFill>
                  <a:prstClr val="white"/>
                </a:solidFill>
              </a:endParaRPr>
            </a:p>
          </p:txBody>
        </p:sp>
        <p:sp>
          <p:nvSpPr>
            <p:cNvPr id="7" name="Isosceles Triangle 10">
              <a:extLst>
                <a:ext uri="{FF2B5EF4-FFF2-40B4-BE49-F238E27FC236}">
                  <a16:creationId xmlns:a16="http://schemas.microsoft.com/office/drawing/2014/main" id="{C7672754-CF5F-40C4-8606-EC57DCC1A1CE}"/>
                </a:ext>
              </a:extLst>
            </p:cNvPr>
            <p:cNvSpPr/>
            <p:nvPr/>
          </p:nvSpPr>
          <p:spPr>
            <a:xfrm rot="5400000">
              <a:off x="6020975" y="2294778"/>
              <a:ext cx="523857" cy="451601"/>
            </a:xfrm>
            <a:prstGeom prst="triangl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10" hangingPunct="1"/>
              <a:endParaRPr lang="ko-KR" altLang="en-US" sz="2000" kern="1200" dirty="0">
                <a:solidFill>
                  <a:prstClr val="white"/>
                </a:solidFill>
              </a:endParaRPr>
            </a:p>
          </p:txBody>
        </p:sp>
        <p:sp>
          <p:nvSpPr>
            <p:cNvPr id="10" name="TextBox 9">
              <a:extLst>
                <a:ext uri="{FF2B5EF4-FFF2-40B4-BE49-F238E27FC236}">
                  <a16:creationId xmlns:a16="http://schemas.microsoft.com/office/drawing/2014/main" id="{A95958DA-62EF-4D96-8DDB-872D8223EDE3}"/>
                </a:ext>
              </a:extLst>
            </p:cNvPr>
            <p:cNvSpPr txBox="1"/>
            <p:nvPr/>
          </p:nvSpPr>
          <p:spPr>
            <a:xfrm>
              <a:off x="539552" y="1451560"/>
              <a:ext cx="2679647" cy="392324"/>
            </a:xfrm>
            <a:prstGeom prst="rect">
              <a:avLst/>
            </a:prstGeom>
            <a:noFill/>
          </p:spPr>
          <p:txBody>
            <a:bodyPr wrap="square" rtlCol="0">
              <a:spAutoFit/>
            </a:bodyPr>
            <a:lstStyle/>
            <a:p>
              <a:pPr defTabSz="914310" hangingPunct="1"/>
              <a:r>
                <a:rPr lang="ru-RU" altLang="ko-KR" sz="1400" kern="1200" dirty="0">
                  <a:solidFill>
                    <a:srgbClr val="1F497D"/>
                  </a:solidFill>
                  <a:latin typeface="Arial" pitchFamily="34" charset="0"/>
                  <a:ea typeface="맑은 고딕"/>
                  <a:cs typeface="Arial" pitchFamily="34" charset="0"/>
                </a:rPr>
                <a:t>Орта </a:t>
              </a:r>
              <a:r>
                <a:rPr lang="ru-RU" altLang="ko-KR" sz="1400" kern="1200" dirty="0" err="1">
                  <a:solidFill>
                    <a:srgbClr val="1F497D"/>
                  </a:solidFill>
                  <a:latin typeface="Arial" pitchFamily="34" charset="0"/>
                  <a:ea typeface="맑은 고딕"/>
                  <a:cs typeface="Arial" pitchFamily="34" charset="0"/>
                </a:rPr>
                <a:t>білім</a:t>
              </a:r>
              <a:r>
                <a:rPr lang="ru-RU" altLang="ko-KR" sz="1400" kern="1200" dirty="0">
                  <a:solidFill>
                    <a:srgbClr val="1F497D"/>
                  </a:solidFill>
                  <a:latin typeface="Arial" pitchFamily="34" charset="0"/>
                  <a:ea typeface="맑은 고딕"/>
                  <a:cs typeface="Arial" pitchFamily="34" charset="0"/>
                </a:rPr>
                <a:t> беру </a:t>
              </a:r>
              <a:r>
                <a:rPr lang="ru-RU" altLang="ko-KR" sz="1400" kern="1200" dirty="0" err="1">
                  <a:solidFill>
                    <a:srgbClr val="1F497D"/>
                  </a:solidFill>
                  <a:latin typeface="Arial" pitchFamily="34" charset="0"/>
                  <a:ea typeface="맑은 고딕"/>
                  <a:cs typeface="Arial" pitchFamily="34" charset="0"/>
                </a:rPr>
                <a:t>ұйымдарының</a:t>
              </a:r>
              <a:r>
                <a:rPr lang="ru-RU" altLang="ko-KR" sz="1400" kern="1200" dirty="0">
                  <a:solidFill>
                    <a:srgbClr val="1F497D"/>
                  </a:solidFill>
                  <a:latin typeface="Arial" pitchFamily="34" charset="0"/>
                  <a:ea typeface="맑은 고딕"/>
                  <a:cs typeface="Arial" pitchFamily="34" charset="0"/>
                </a:rPr>
                <a:t> </a:t>
              </a:r>
              <a:r>
                <a:rPr lang="ru-RU" altLang="ko-KR" sz="1400" kern="1200" dirty="0" err="1">
                  <a:solidFill>
                    <a:srgbClr val="1F497D"/>
                  </a:solidFill>
                  <a:latin typeface="Arial" pitchFamily="34" charset="0"/>
                  <a:ea typeface="맑은 고딕"/>
                  <a:cs typeface="Arial" pitchFamily="34" charset="0"/>
                </a:rPr>
                <a:t>ағымдағы</a:t>
              </a:r>
              <a:r>
                <a:rPr lang="ru-RU" altLang="ko-KR" sz="1400" kern="1200" dirty="0">
                  <a:solidFill>
                    <a:srgbClr val="1F497D"/>
                  </a:solidFill>
                  <a:latin typeface="Arial" pitchFamily="34" charset="0"/>
                  <a:ea typeface="맑은 고딕"/>
                  <a:cs typeface="Arial" pitchFamily="34" charset="0"/>
                </a:rPr>
                <a:t> </a:t>
              </a:r>
              <a:r>
                <a:rPr lang="ru-RU" altLang="ko-KR" sz="1400" kern="1200" dirty="0" err="1">
                  <a:solidFill>
                    <a:srgbClr val="1F497D"/>
                  </a:solidFill>
                  <a:latin typeface="Arial" pitchFamily="34" charset="0"/>
                  <a:ea typeface="맑은 고딕"/>
                  <a:cs typeface="Arial" pitchFamily="34" charset="0"/>
                </a:rPr>
                <a:t>жылғы</a:t>
              </a:r>
              <a:r>
                <a:rPr lang="ru-RU" altLang="ko-KR" sz="1400" kern="1200" dirty="0">
                  <a:solidFill>
                    <a:srgbClr val="1F497D"/>
                  </a:solidFill>
                  <a:latin typeface="Arial" pitchFamily="34" charset="0"/>
                  <a:ea typeface="맑은 고딕"/>
                  <a:cs typeface="Arial" pitchFamily="34" charset="0"/>
                </a:rPr>
                <a:t> </a:t>
              </a:r>
              <a:r>
                <a:rPr lang="ru-RU" altLang="ko-KR" sz="1400" kern="1200" dirty="0" err="1">
                  <a:solidFill>
                    <a:srgbClr val="1F497D"/>
                  </a:solidFill>
                  <a:latin typeface="Arial" pitchFamily="34" charset="0"/>
                  <a:ea typeface="맑은 고딕"/>
                  <a:cs typeface="Arial" pitchFamily="34" charset="0"/>
                </a:rPr>
                <a:t>бітірушілері</a:t>
              </a:r>
              <a:endParaRPr lang="ko-KR" altLang="en-US" sz="1400" kern="1200" dirty="0">
                <a:solidFill>
                  <a:srgbClr val="1F497D"/>
                </a:solidFill>
                <a:latin typeface="Arial" pitchFamily="34" charset="0"/>
                <a:ea typeface="맑은 고딕"/>
                <a:cs typeface="Arial" pitchFamily="34" charset="0"/>
              </a:endParaRPr>
            </a:p>
          </p:txBody>
        </p:sp>
        <p:grpSp>
          <p:nvGrpSpPr>
            <p:cNvPr id="3" name="그룹 9">
              <a:extLst>
                <a:ext uri="{FF2B5EF4-FFF2-40B4-BE49-F238E27FC236}">
                  <a16:creationId xmlns:a16="http://schemas.microsoft.com/office/drawing/2014/main" id="{C8D14D8A-C2ED-420C-87A2-BBDAA825675C}"/>
                </a:ext>
              </a:extLst>
            </p:cNvPr>
            <p:cNvGrpSpPr/>
            <p:nvPr/>
          </p:nvGrpSpPr>
          <p:grpSpPr>
            <a:xfrm>
              <a:off x="1118868" y="2196541"/>
              <a:ext cx="1014344" cy="634888"/>
              <a:chOff x="676746" y="2310751"/>
              <a:chExt cx="1352458" cy="846518"/>
            </a:xfrm>
            <a:solidFill>
              <a:schemeClr val="tx2"/>
            </a:solidFill>
            <a:effectLst>
              <a:outerShdw blurRad="50800" dist="38100" dir="5400000" algn="t" rotWithShape="0">
                <a:prstClr val="black">
                  <a:alpha val="40000"/>
                </a:prstClr>
              </a:outerShdw>
            </a:effectLst>
          </p:grpSpPr>
          <p:sp>
            <p:nvSpPr>
              <p:cNvPr id="12" name="Rectangle 14">
                <a:extLst>
                  <a:ext uri="{FF2B5EF4-FFF2-40B4-BE49-F238E27FC236}">
                    <a16:creationId xmlns:a16="http://schemas.microsoft.com/office/drawing/2014/main" id="{6CBC7DF2-E55F-46D1-830B-103806951D9A}"/>
                  </a:ext>
                </a:extLst>
              </p:cNvPr>
              <p:cNvSpPr/>
              <p:nvPr/>
            </p:nvSpPr>
            <p:spPr>
              <a:xfrm>
                <a:off x="683569" y="2609587"/>
                <a:ext cx="1345635" cy="25965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10" hangingPunct="1"/>
                <a:endParaRPr lang="ko-KR" altLang="en-US" sz="2000" kern="1200" dirty="0">
                  <a:solidFill>
                    <a:prstClr val="white"/>
                  </a:solidFill>
                </a:endParaRPr>
              </a:p>
            </p:txBody>
          </p:sp>
          <p:sp>
            <p:nvSpPr>
              <p:cNvPr id="13" name="Isosceles Triangle 15">
                <a:extLst>
                  <a:ext uri="{FF2B5EF4-FFF2-40B4-BE49-F238E27FC236}">
                    <a16:creationId xmlns:a16="http://schemas.microsoft.com/office/drawing/2014/main" id="{EBC0FFF7-9EA1-477C-9E0E-EC84708FB969}"/>
                  </a:ext>
                </a:extLst>
              </p:cNvPr>
              <p:cNvSpPr/>
              <p:nvPr/>
            </p:nvSpPr>
            <p:spPr>
              <a:xfrm>
                <a:off x="676746" y="2310751"/>
                <a:ext cx="1352457" cy="216024"/>
              </a:xfrm>
              <a:prstGeom prst="triangl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10" hangingPunct="1"/>
                <a:endParaRPr lang="ko-KR" altLang="en-US" sz="2000" kern="1200" dirty="0">
                  <a:solidFill>
                    <a:prstClr val="white"/>
                  </a:solidFill>
                </a:endParaRPr>
              </a:p>
            </p:txBody>
          </p:sp>
          <p:sp>
            <p:nvSpPr>
              <p:cNvPr id="14" name="Isosceles Triangle 16">
                <a:extLst>
                  <a:ext uri="{FF2B5EF4-FFF2-40B4-BE49-F238E27FC236}">
                    <a16:creationId xmlns:a16="http://schemas.microsoft.com/office/drawing/2014/main" id="{F0D5A127-FB58-4CD8-A30D-8163806BD2E0}"/>
                  </a:ext>
                </a:extLst>
              </p:cNvPr>
              <p:cNvSpPr/>
              <p:nvPr/>
            </p:nvSpPr>
            <p:spPr>
              <a:xfrm rot="10800000">
                <a:off x="676746" y="2941245"/>
                <a:ext cx="1352457" cy="216024"/>
              </a:xfrm>
              <a:prstGeom prst="triangl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10" hangingPunct="1"/>
                <a:endParaRPr lang="ko-KR" altLang="en-US" sz="2000" kern="1200" dirty="0">
                  <a:solidFill>
                    <a:prstClr val="white"/>
                  </a:solidFill>
                </a:endParaRPr>
              </a:p>
            </p:txBody>
          </p:sp>
        </p:grpSp>
        <p:sp>
          <p:nvSpPr>
            <p:cNvPr id="23" name="TextBox 22">
              <a:extLst>
                <a:ext uri="{FF2B5EF4-FFF2-40B4-BE49-F238E27FC236}">
                  <a16:creationId xmlns:a16="http://schemas.microsoft.com/office/drawing/2014/main" id="{918B62FB-4AFA-4D43-A7C0-50A2E5BF55A7}"/>
                </a:ext>
              </a:extLst>
            </p:cNvPr>
            <p:cNvSpPr txBox="1"/>
            <p:nvPr/>
          </p:nvSpPr>
          <p:spPr>
            <a:xfrm>
              <a:off x="521550" y="2931790"/>
              <a:ext cx="2970330" cy="877163"/>
            </a:xfrm>
            <a:prstGeom prst="rect">
              <a:avLst/>
            </a:prstGeom>
            <a:noFill/>
          </p:spPr>
          <p:txBody>
            <a:bodyPr wrap="square" rtlCol="0">
              <a:spAutoFit/>
            </a:bodyPr>
            <a:lstStyle/>
            <a:p>
              <a:pPr defTabSz="914310" hangingPunct="1"/>
              <a:r>
                <a:rPr lang="ru-RU" sz="1400" kern="1200" dirty="0" err="1">
                  <a:solidFill>
                    <a:srgbClr val="1F497D"/>
                  </a:solidFill>
                  <a:latin typeface="Arial" panose="020B0604020202020204" pitchFamily="34" charset="0"/>
                  <a:ea typeface="+mn-ea"/>
                  <a:cs typeface="Arial" panose="020B0604020202020204" pitchFamily="34" charset="0"/>
                </a:rPr>
                <a:t>Шетелде</a:t>
              </a:r>
              <a:r>
                <a:rPr lang="ru-RU" sz="1400" kern="1200" dirty="0">
                  <a:solidFill>
                    <a:srgbClr val="1F497D"/>
                  </a:solidFill>
                  <a:latin typeface="Arial" panose="020B0604020202020204" pitchFamily="34" charset="0"/>
                  <a:ea typeface="+mn-ea"/>
                  <a:cs typeface="Arial" panose="020B0604020202020204" pitchFamily="34" charset="0"/>
                </a:rPr>
                <a:t> </a:t>
              </a:r>
              <a:r>
                <a:rPr lang="ru-RU" sz="1400" kern="1200" dirty="0" err="1">
                  <a:solidFill>
                    <a:srgbClr val="1F497D"/>
                  </a:solidFill>
                  <a:latin typeface="Arial" panose="020B0604020202020204" pitchFamily="34" charset="0"/>
                  <a:ea typeface="+mn-ea"/>
                  <a:cs typeface="Arial" panose="020B0604020202020204" pitchFamily="34" charset="0"/>
                </a:rPr>
                <a:t>білім</a:t>
              </a:r>
              <a:r>
                <a:rPr lang="ru-RU" sz="1400" kern="1200" dirty="0">
                  <a:solidFill>
                    <a:srgbClr val="1F497D"/>
                  </a:solidFill>
                  <a:latin typeface="Arial" panose="020B0604020202020204" pitchFamily="34" charset="0"/>
                  <a:ea typeface="+mn-ea"/>
                  <a:cs typeface="Arial" panose="020B0604020202020204" pitchFamily="34" charset="0"/>
                </a:rPr>
                <a:t> </a:t>
              </a:r>
              <a:r>
                <a:rPr lang="ru-RU" sz="1400" kern="1200" dirty="0" err="1">
                  <a:solidFill>
                    <a:srgbClr val="1F497D"/>
                  </a:solidFill>
                  <a:latin typeface="Arial" panose="020B0604020202020204" pitchFamily="34" charset="0"/>
                  <a:ea typeface="+mn-ea"/>
                  <a:cs typeface="Arial" panose="020B0604020202020204" pitchFamily="34" charset="0"/>
                </a:rPr>
                <a:t>алған</a:t>
              </a:r>
              <a:r>
                <a:rPr lang="ru-RU" sz="1400" kern="1200" dirty="0">
                  <a:solidFill>
                    <a:srgbClr val="1F497D"/>
                  </a:solidFill>
                  <a:latin typeface="Arial" panose="020B0604020202020204" pitchFamily="34" charset="0"/>
                  <a:ea typeface="+mn-ea"/>
                  <a:cs typeface="Arial" panose="020B0604020202020204" pitchFamily="34" charset="0"/>
                </a:rPr>
                <a:t> орта </a:t>
              </a:r>
              <a:r>
                <a:rPr lang="ru-RU" sz="1400" kern="1200" dirty="0" err="1">
                  <a:solidFill>
                    <a:srgbClr val="1F497D"/>
                  </a:solidFill>
                  <a:latin typeface="Arial" panose="020B0604020202020204" pitchFamily="34" charset="0"/>
                  <a:ea typeface="+mn-ea"/>
                  <a:cs typeface="Arial" panose="020B0604020202020204" pitchFamily="34" charset="0"/>
                </a:rPr>
                <a:t>білім</a:t>
              </a:r>
              <a:r>
                <a:rPr lang="ru-RU" sz="1400" kern="1200" dirty="0">
                  <a:solidFill>
                    <a:srgbClr val="1F497D"/>
                  </a:solidFill>
                  <a:latin typeface="Arial" panose="020B0604020202020204" pitchFamily="34" charset="0"/>
                  <a:ea typeface="+mn-ea"/>
                  <a:cs typeface="Arial" panose="020B0604020202020204" pitchFamily="34" charset="0"/>
                </a:rPr>
                <a:t> беру </a:t>
              </a:r>
              <a:r>
                <a:rPr lang="ru-RU" sz="1400" kern="1200" dirty="0" err="1">
                  <a:solidFill>
                    <a:srgbClr val="1F497D"/>
                  </a:solidFill>
                  <a:latin typeface="Arial" panose="020B0604020202020204" pitchFamily="34" charset="0"/>
                  <a:ea typeface="+mn-ea"/>
                  <a:cs typeface="Arial" panose="020B0604020202020204" pitchFamily="34" charset="0"/>
                </a:rPr>
                <a:t>ұйымдарының</a:t>
              </a:r>
              <a:r>
                <a:rPr lang="ru-RU" sz="1400" kern="1200" dirty="0">
                  <a:solidFill>
                    <a:srgbClr val="1F497D"/>
                  </a:solidFill>
                  <a:latin typeface="Arial" panose="020B0604020202020204" pitchFamily="34" charset="0"/>
                  <a:ea typeface="+mn-ea"/>
                  <a:cs typeface="Arial" panose="020B0604020202020204" pitchFamily="34" charset="0"/>
                </a:rPr>
                <a:t> </a:t>
              </a:r>
              <a:r>
                <a:rPr lang="ru-RU" sz="1400" kern="1200" dirty="0" err="1">
                  <a:solidFill>
                    <a:srgbClr val="1F497D"/>
                  </a:solidFill>
                  <a:latin typeface="Arial" panose="020B0604020202020204" pitchFamily="34" charset="0"/>
                  <a:ea typeface="+mn-ea"/>
                  <a:cs typeface="Arial" panose="020B0604020202020204" pitchFamily="34" charset="0"/>
                </a:rPr>
                <a:t>бітірушілері</a:t>
              </a:r>
              <a:r>
                <a:rPr lang="ru-RU" sz="1400" kern="1200" dirty="0">
                  <a:solidFill>
                    <a:srgbClr val="1F497D"/>
                  </a:solidFill>
                  <a:latin typeface="Arial" panose="020B0604020202020204" pitchFamily="34" charset="0"/>
                  <a:ea typeface="+mn-ea"/>
                  <a:cs typeface="Arial" panose="020B0604020202020204" pitchFamily="34" charset="0"/>
                </a:rPr>
                <a:t> мен </a:t>
              </a:r>
              <a:r>
                <a:rPr lang="ru-RU" sz="1400" kern="1200" dirty="0" err="1">
                  <a:solidFill>
                    <a:srgbClr val="1F497D"/>
                  </a:solidFill>
                  <a:latin typeface="Arial" panose="020B0604020202020204" pitchFamily="34" charset="0"/>
                  <a:ea typeface="+mn-ea"/>
                  <a:cs typeface="Arial" panose="020B0604020202020204" pitchFamily="34" charset="0"/>
                </a:rPr>
                <a:t>шетелде</a:t>
              </a:r>
              <a:r>
                <a:rPr lang="ru-RU" sz="1400" kern="1200" dirty="0">
                  <a:solidFill>
                    <a:srgbClr val="1F497D"/>
                  </a:solidFill>
                  <a:latin typeface="Arial" panose="020B0604020202020204" pitchFamily="34" charset="0"/>
                  <a:ea typeface="+mn-ea"/>
                  <a:cs typeface="Arial" panose="020B0604020202020204" pitchFamily="34" charset="0"/>
                </a:rPr>
                <a:t> </a:t>
              </a:r>
              <a:r>
                <a:rPr lang="ru-RU" sz="1400" kern="1200" dirty="0" err="1">
                  <a:solidFill>
                    <a:srgbClr val="1F497D"/>
                  </a:solidFill>
                  <a:latin typeface="Arial" panose="020B0604020202020204" pitchFamily="34" charset="0"/>
                  <a:ea typeface="+mn-ea"/>
                  <a:cs typeface="Arial" panose="020B0604020202020204" pitchFamily="34" charset="0"/>
                </a:rPr>
                <a:t>білім</a:t>
              </a:r>
              <a:r>
                <a:rPr lang="ru-RU" sz="1400" kern="1200" dirty="0">
                  <a:solidFill>
                    <a:srgbClr val="1F497D"/>
                  </a:solidFill>
                  <a:latin typeface="Arial" panose="020B0604020202020204" pitchFamily="34" charset="0"/>
                  <a:ea typeface="+mn-ea"/>
                  <a:cs typeface="Arial" panose="020B0604020202020204" pitchFamily="34" charset="0"/>
                </a:rPr>
                <a:t> </a:t>
              </a:r>
              <a:r>
                <a:rPr lang="ru-RU" sz="1400" kern="1200" dirty="0" err="1">
                  <a:solidFill>
                    <a:srgbClr val="1F497D"/>
                  </a:solidFill>
                  <a:latin typeface="Arial" panose="020B0604020202020204" pitchFamily="34" charset="0"/>
                  <a:ea typeface="+mn-ea"/>
                  <a:cs typeface="Arial" panose="020B0604020202020204" pitchFamily="34" charset="0"/>
                </a:rPr>
                <a:t>алған</a:t>
              </a:r>
              <a:r>
                <a:rPr lang="ru-RU" sz="1400" kern="1200" dirty="0">
                  <a:solidFill>
                    <a:srgbClr val="1F497D"/>
                  </a:solidFill>
                  <a:latin typeface="Arial" panose="020B0604020202020204" pitchFamily="34" charset="0"/>
                  <a:ea typeface="+mn-ea"/>
                  <a:cs typeface="Arial" panose="020B0604020202020204" pitchFamily="34" charset="0"/>
                </a:rPr>
                <a:t>, </a:t>
              </a:r>
              <a:r>
                <a:rPr lang="ru-RU" sz="1400" kern="1200" dirty="0" err="1">
                  <a:solidFill>
                    <a:srgbClr val="1F497D"/>
                  </a:solidFill>
                  <a:latin typeface="Arial" panose="020B0604020202020204" pitchFamily="34" charset="0"/>
                  <a:ea typeface="+mn-ea"/>
                  <a:cs typeface="Arial" panose="020B0604020202020204" pitchFamily="34" charset="0"/>
                </a:rPr>
                <a:t>Қазақстан</a:t>
              </a:r>
              <a:r>
                <a:rPr lang="ru-RU" sz="1400" kern="1200" dirty="0">
                  <a:solidFill>
                    <a:srgbClr val="1F497D"/>
                  </a:solidFill>
                  <a:latin typeface="Arial" panose="020B0604020202020204" pitchFamily="34" charset="0"/>
                  <a:ea typeface="+mn-ea"/>
                  <a:cs typeface="Arial" panose="020B0604020202020204" pitchFamily="34" charset="0"/>
                </a:rPr>
                <a:t> </a:t>
              </a:r>
              <a:r>
                <a:rPr lang="ru-RU" sz="1400" kern="1200" dirty="0" err="1">
                  <a:solidFill>
                    <a:srgbClr val="1F497D"/>
                  </a:solidFill>
                  <a:latin typeface="Arial" panose="020B0604020202020204" pitchFamily="34" charset="0"/>
                  <a:ea typeface="+mn-ea"/>
                  <a:cs typeface="Arial" panose="020B0604020202020204" pitchFamily="34" charset="0"/>
                </a:rPr>
                <a:t>Республикасының</a:t>
              </a:r>
              <a:r>
                <a:rPr lang="ru-RU" sz="1400" kern="1200" dirty="0">
                  <a:solidFill>
                    <a:srgbClr val="1F497D"/>
                  </a:solidFill>
                  <a:latin typeface="Arial" panose="020B0604020202020204" pitchFamily="34" charset="0"/>
                  <a:ea typeface="+mn-ea"/>
                  <a:cs typeface="Arial" panose="020B0604020202020204" pitchFamily="34" charset="0"/>
                </a:rPr>
                <a:t> </a:t>
              </a:r>
              <a:r>
                <a:rPr lang="ru-RU" sz="1400" kern="1200" dirty="0" err="1">
                  <a:solidFill>
                    <a:srgbClr val="1F497D"/>
                  </a:solidFill>
                  <a:latin typeface="Arial" panose="020B0604020202020204" pitchFamily="34" charset="0"/>
                  <a:ea typeface="+mn-ea"/>
                  <a:cs typeface="Arial" panose="020B0604020202020204" pitchFamily="34" charset="0"/>
                </a:rPr>
                <a:t>азаматы</a:t>
              </a:r>
              <a:r>
                <a:rPr lang="ru-RU" sz="1400" kern="1200" dirty="0">
                  <a:solidFill>
                    <a:srgbClr val="1F497D"/>
                  </a:solidFill>
                  <a:latin typeface="Arial" panose="020B0604020202020204" pitchFamily="34" charset="0"/>
                  <a:ea typeface="+mn-ea"/>
                  <a:cs typeface="Arial" panose="020B0604020202020204" pitchFamily="34" charset="0"/>
                </a:rPr>
                <a:t> </a:t>
              </a:r>
              <a:r>
                <a:rPr lang="ru-RU" sz="1400" kern="1200" dirty="0" err="1">
                  <a:solidFill>
                    <a:srgbClr val="1F497D"/>
                  </a:solidFill>
                  <a:latin typeface="Arial" panose="020B0604020202020204" pitchFamily="34" charset="0"/>
                  <a:ea typeface="+mn-ea"/>
                  <a:cs typeface="Arial" panose="020B0604020202020204" pitchFamily="34" charset="0"/>
                </a:rPr>
                <a:t>болып</a:t>
              </a:r>
              <a:r>
                <a:rPr lang="ru-RU" sz="1400" kern="1200" dirty="0">
                  <a:solidFill>
                    <a:srgbClr val="1F497D"/>
                  </a:solidFill>
                  <a:latin typeface="Arial" panose="020B0604020202020204" pitchFamily="34" charset="0"/>
                  <a:ea typeface="+mn-ea"/>
                  <a:cs typeface="Arial" panose="020B0604020202020204" pitchFamily="34" charset="0"/>
                </a:rPr>
                <a:t> </a:t>
              </a:r>
              <a:r>
                <a:rPr lang="ru-RU" sz="1400" kern="1200" dirty="0" err="1">
                  <a:solidFill>
                    <a:srgbClr val="1F497D"/>
                  </a:solidFill>
                  <a:latin typeface="Arial" panose="020B0604020202020204" pitchFamily="34" charset="0"/>
                  <a:ea typeface="+mn-ea"/>
                  <a:cs typeface="Arial" panose="020B0604020202020204" pitchFamily="34" charset="0"/>
                </a:rPr>
                <a:t>табылмайтын</a:t>
              </a:r>
              <a:r>
                <a:rPr lang="ru-RU" sz="1400" kern="1200" dirty="0">
                  <a:solidFill>
                    <a:srgbClr val="1F497D"/>
                  </a:solidFill>
                  <a:latin typeface="Arial" panose="020B0604020202020204" pitchFamily="34" charset="0"/>
                  <a:ea typeface="+mn-ea"/>
                  <a:cs typeface="Arial" panose="020B0604020202020204" pitchFamily="34" charset="0"/>
                </a:rPr>
                <a:t>, </a:t>
              </a:r>
              <a:r>
                <a:rPr lang="ru-RU" sz="1400" kern="1200" dirty="0" err="1">
                  <a:solidFill>
                    <a:srgbClr val="1F497D"/>
                  </a:solidFill>
                  <a:latin typeface="Arial" panose="020B0604020202020204" pitchFamily="34" charset="0"/>
                  <a:ea typeface="+mn-ea"/>
                  <a:cs typeface="Arial" panose="020B0604020202020204" pitchFamily="34" charset="0"/>
                </a:rPr>
                <a:t>ұлты</a:t>
              </a:r>
              <a:r>
                <a:rPr lang="ru-RU" sz="1400" kern="1200" dirty="0">
                  <a:solidFill>
                    <a:srgbClr val="1F497D"/>
                  </a:solidFill>
                  <a:latin typeface="Arial" panose="020B0604020202020204" pitchFamily="34" charset="0"/>
                  <a:ea typeface="+mn-ea"/>
                  <a:cs typeface="Arial" panose="020B0604020202020204" pitchFamily="34" charset="0"/>
                </a:rPr>
                <a:t> </a:t>
              </a:r>
              <a:r>
                <a:rPr lang="ru-RU" sz="1400" kern="1200" dirty="0" err="1">
                  <a:solidFill>
                    <a:srgbClr val="1F497D"/>
                  </a:solidFill>
                  <a:latin typeface="Arial" panose="020B0604020202020204" pitchFamily="34" charset="0"/>
                  <a:ea typeface="+mn-ea"/>
                  <a:cs typeface="Arial" panose="020B0604020202020204" pitchFamily="34" charset="0"/>
                </a:rPr>
                <a:t>қазақ</a:t>
              </a:r>
              <a:r>
                <a:rPr lang="ru-RU" sz="1400" kern="1200" dirty="0">
                  <a:solidFill>
                    <a:srgbClr val="1F497D"/>
                  </a:solidFill>
                  <a:latin typeface="Arial" panose="020B0604020202020204" pitchFamily="34" charset="0"/>
                  <a:ea typeface="+mn-ea"/>
                  <a:cs typeface="Arial" panose="020B0604020202020204" pitchFamily="34" charset="0"/>
                </a:rPr>
                <a:t> </a:t>
              </a:r>
              <a:r>
                <a:rPr lang="ru-RU" sz="1400" kern="1200" dirty="0" err="1">
                  <a:solidFill>
                    <a:srgbClr val="1F497D"/>
                  </a:solidFill>
                  <a:latin typeface="Arial" panose="020B0604020202020204" pitchFamily="34" charset="0"/>
                  <a:ea typeface="+mn-ea"/>
                  <a:cs typeface="Arial" panose="020B0604020202020204" pitchFamily="34" charset="0"/>
                </a:rPr>
                <a:t>адамдар</a:t>
              </a:r>
              <a:endParaRPr lang="ko-KR" altLang="en-US" sz="1400" kern="1200" dirty="0">
                <a:solidFill>
                  <a:srgbClr val="1F497D"/>
                </a:solidFill>
                <a:latin typeface="Calibri"/>
                <a:ea typeface="맑은 고딕"/>
                <a:cs typeface="+mn-cs"/>
              </a:endParaRPr>
            </a:p>
          </p:txBody>
        </p:sp>
        <p:sp>
          <p:nvSpPr>
            <p:cNvPr id="26" name="TextBox 25">
              <a:extLst>
                <a:ext uri="{FF2B5EF4-FFF2-40B4-BE49-F238E27FC236}">
                  <a16:creationId xmlns:a16="http://schemas.microsoft.com/office/drawing/2014/main" id="{AA72E6CE-0EC7-4DAF-A318-538BF6139188}"/>
                </a:ext>
              </a:extLst>
            </p:cNvPr>
            <p:cNvSpPr txBox="1"/>
            <p:nvPr/>
          </p:nvSpPr>
          <p:spPr>
            <a:xfrm>
              <a:off x="5796136" y="1431816"/>
              <a:ext cx="3057689" cy="715415"/>
            </a:xfrm>
            <a:prstGeom prst="rect">
              <a:avLst/>
            </a:prstGeom>
            <a:noFill/>
          </p:spPr>
          <p:txBody>
            <a:bodyPr wrap="square" rtlCol="0">
              <a:spAutoFit/>
            </a:bodyPr>
            <a:lstStyle/>
            <a:p>
              <a:pPr algn="r" defTabSz="914310" hangingPunct="1"/>
              <a:r>
                <a:rPr lang="ru-RU" sz="1400" kern="1200" dirty="0">
                  <a:solidFill>
                    <a:srgbClr val="1F497D"/>
                  </a:solidFill>
                  <a:latin typeface="Arial" panose="020B0604020202020204" pitchFamily="34" charset="0"/>
                  <a:ea typeface="+mn-ea"/>
                  <a:cs typeface="Arial" panose="020B0604020202020204" pitchFamily="34" charset="0"/>
                </a:rPr>
                <a:t>Орта </a:t>
              </a:r>
              <a:r>
                <a:rPr lang="ru-RU" sz="1400" kern="1200" dirty="0" err="1">
                  <a:solidFill>
                    <a:srgbClr val="1F497D"/>
                  </a:solidFill>
                  <a:latin typeface="Arial" panose="020B0604020202020204" pitchFamily="34" charset="0"/>
                  <a:ea typeface="+mn-ea"/>
                  <a:cs typeface="Arial" panose="020B0604020202020204" pitchFamily="34" charset="0"/>
                </a:rPr>
                <a:t>білім</a:t>
              </a:r>
              <a:r>
                <a:rPr lang="ru-RU" sz="1400" kern="1200" dirty="0">
                  <a:solidFill>
                    <a:srgbClr val="1F497D"/>
                  </a:solidFill>
                  <a:latin typeface="Arial" panose="020B0604020202020204" pitchFamily="34" charset="0"/>
                  <a:ea typeface="+mn-ea"/>
                  <a:cs typeface="Arial" panose="020B0604020202020204" pitchFamily="34" charset="0"/>
                </a:rPr>
                <a:t> беру </a:t>
              </a:r>
              <a:r>
                <a:rPr lang="ru-RU" sz="1400" kern="1200" dirty="0" err="1">
                  <a:solidFill>
                    <a:srgbClr val="1F497D"/>
                  </a:solidFill>
                  <a:latin typeface="Arial" panose="020B0604020202020204" pitchFamily="34" charset="0"/>
                  <a:ea typeface="+mn-ea"/>
                  <a:cs typeface="Arial" panose="020B0604020202020204" pitchFamily="34" charset="0"/>
                </a:rPr>
                <a:t>ұйымдарының</a:t>
              </a:r>
              <a:r>
                <a:rPr lang="ru-RU" sz="1400" kern="1200" dirty="0">
                  <a:solidFill>
                    <a:srgbClr val="1F497D"/>
                  </a:solidFill>
                  <a:latin typeface="Arial" panose="020B0604020202020204" pitchFamily="34" charset="0"/>
                  <a:ea typeface="+mn-ea"/>
                  <a:cs typeface="Arial" panose="020B0604020202020204" pitchFamily="34" charset="0"/>
                </a:rPr>
                <a:t> </a:t>
              </a:r>
              <a:r>
                <a:rPr lang="ru-RU" sz="1400" kern="1200" dirty="0" err="1">
                  <a:solidFill>
                    <a:srgbClr val="1F497D"/>
                  </a:solidFill>
                  <a:latin typeface="Arial" panose="020B0604020202020204" pitchFamily="34" charset="0"/>
                  <a:ea typeface="+mn-ea"/>
                  <a:cs typeface="Arial" panose="020B0604020202020204" pitchFamily="34" charset="0"/>
                </a:rPr>
                <a:t>өткен</a:t>
              </a:r>
              <a:r>
                <a:rPr lang="ru-RU" sz="1400" kern="1200" dirty="0">
                  <a:solidFill>
                    <a:srgbClr val="1F497D"/>
                  </a:solidFill>
                  <a:latin typeface="Arial" panose="020B0604020202020204" pitchFamily="34" charset="0"/>
                  <a:ea typeface="+mn-ea"/>
                  <a:cs typeface="Arial" panose="020B0604020202020204" pitchFamily="34" charset="0"/>
                </a:rPr>
                <a:t> </a:t>
              </a:r>
              <a:r>
                <a:rPr lang="ru-RU" sz="1400" kern="1200" dirty="0" err="1">
                  <a:solidFill>
                    <a:srgbClr val="1F497D"/>
                  </a:solidFill>
                  <a:latin typeface="Arial" panose="020B0604020202020204" pitchFamily="34" charset="0"/>
                  <a:ea typeface="+mn-ea"/>
                  <a:cs typeface="Arial" panose="020B0604020202020204" pitchFamily="34" charset="0"/>
                </a:rPr>
                <a:t>жылғы</a:t>
              </a:r>
              <a:r>
                <a:rPr lang="ru-RU" sz="1400" kern="1200" dirty="0">
                  <a:solidFill>
                    <a:srgbClr val="1F497D"/>
                  </a:solidFill>
                  <a:latin typeface="Arial" panose="020B0604020202020204" pitchFamily="34" charset="0"/>
                  <a:ea typeface="+mn-ea"/>
                  <a:cs typeface="Arial" panose="020B0604020202020204" pitchFamily="34" charset="0"/>
                </a:rPr>
                <a:t> </a:t>
              </a:r>
              <a:r>
                <a:rPr lang="ru-RU" sz="1400" kern="1200" dirty="0" err="1">
                  <a:solidFill>
                    <a:srgbClr val="1F497D"/>
                  </a:solidFill>
                  <a:latin typeface="Arial" panose="020B0604020202020204" pitchFamily="34" charset="0"/>
                  <a:ea typeface="+mn-ea"/>
                  <a:cs typeface="Arial" panose="020B0604020202020204" pitchFamily="34" charset="0"/>
                </a:rPr>
                <a:t>бітірушілері</a:t>
              </a:r>
              <a:r>
                <a:rPr lang="ru-RU" sz="1400" kern="1200" dirty="0">
                  <a:solidFill>
                    <a:srgbClr val="1F497D"/>
                  </a:solidFill>
                  <a:latin typeface="Arial" panose="020B0604020202020204" pitchFamily="34" charset="0"/>
                  <a:ea typeface="+mn-ea"/>
                  <a:cs typeface="Arial" panose="020B0604020202020204" pitchFamily="34" charset="0"/>
                </a:rPr>
                <a:t> мен </a:t>
              </a:r>
              <a:r>
                <a:rPr lang="ru-RU" sz="1400" kern="1200" dirty="0" err="1">
                  <a:solidFill>
                    <a:srgbClr val="1F497D"/>
                  </a:solidFill>
                  <a:latin typeface="Arial" panose="020B0604020202020204" pitchFamily="34" charset="0"/>
                  <a:ea typeface="+mn-ea"/>
                  <a:cs typeface="Arial" panose="020B0604020202020204" pitchFamily="34" charset="0"/>
                </a:rPr>
                <a:t>техникалық</a:t>
              </a:r>
              <a:r>
                <a:rPr lang="ru-RU" sz="1400" kern="1200" dirty="0">
                  <a:solidFill>
                    <a:srgbClr val="1F497D"/>
                  </a:solidFill>
                  <a:latin typeface="Arial" panose="020B0604020202020204" pitchFamily="34" charset="0"/>
                  <a:ea typeface="+mn-ea"/>
                  <a:cs typeface="Arial" panose="020B0604020202020204" pitchFamily="34" charset="0"/>
                </a:rPr>
                <a:t> </a:t>
              </a:r>
              <a:r>
                <a:rPr lang="ru-RU" sz="1400" kern="1200" dirty="0" err="1">
                  <a:solidFill>
                    <a:srgbClr val="1F497D"/>
                  </a:solidFill>
                  <a:latin typeface="Arial" panose="020B0604020202020204" pitchFamily="34" charset="0"/>
                  <a:ea typeface="+mn-ea"/>
                  <a:cs typeface="Arial" panose="020B0604020202020204" pitchFamily="34" charset="0"/>
                </a:rPr>
                <a:t>және</a:t>
              </a:r>
              <a:r>
                <a:rPr lang="ru-RU" sz="1400" kern="1200" dirty="0">
                  <a:solidFill>
                    <a:srgbClr val="1F497D"/>
                  </a:solidFill>
                  <a:latin typeface="Arial" panose="020B0604020202020204" pitchFamily="34" charset="0"/>
                  <a:ea typeface="+mn-ea"/>
                  <a:cs typeface="Arial" panose="020B0604020202020204" pitchFamily="34" charset="0"/>
                </a:rPr>
                <a:t> </a:t>
              </a:r>
              <a:r>
                <a:rPr lang="ru-RU" sz="1400" kern="1200" dirty="0" err="1">
                  <a:solidFill>
                    <a:srgbClr val="1F497D"/>
                  </a:solidFill>
                  <a:latin typeface="Arial" panose="020B0604020202020204" pitchFamily="34" charset="0"/>
                  <a:ea typeface="+mn-ea"/>
                  <a:cs typeface="Arial" panose="020B0604020202020204" pitchFamily="34" charset="0"/>
                </a:rPr>
                <a:t>кәсіптік</a:t>
              </a:r>
              <a:r>
                <a:rPr lang="ru-RU" sz="1400" kern="1200" dirty="0">
                  <a:solidFill>
                    <a:srgbClr val="1F497D"/>
                  </a:solidFill>
                  <a:latin typeface="Arial" panose="020B0604020202020204" pitchFamily="34" charset="0"/>
                  <a:ea typeface="+mn-ea"/>
                  <a:cs typeface="Arial" panose="020B0604020202020204" pitchFamily="34" charset="0"/>
                </a:rPr>
                <a:t> </a:t>
              </a:r>
              <a:r>
                <a:rPr lang="ru-RU" sz="1400" kern="1200" dirty="0" err="1">
                  <a:solidFill>
                    <a:srgbClr val="1F497D"/>
                  </a:solidFill>
                  <a:latin typeface="Arial" panose="020B0604020202020204" pitchFamily="34" charset="0"/>
                  <a:ea typeface="+mn-ea"/>
                  <a:cs typeface="Arial" panose="020B0604020202020204" pitchFamily="34" charset="0"/>
                </a:rPr>
                <a:t>немесе</a:t>
              </a:r>
              <a:r>
                <a:rPr lang="ru-RU" sz="1400" kern="1200" dirty="0">
                  <a:solidFill>
                    <a:srgbClr val="1F497D"/>
                  </a:solidFill>
                  <a:latin typeface="Arial" panose="020B0604020202020204" pitchFamily="34" charset="0"/>
                  <a:ea typeface="+mn-ea"/>
                  <a:cs typeface="Arial" panose="020B0604020202020204" pitchFamily="34" charset="0"/>
                </a:rPr>
                <a:t> орта </a:t>
              </a:r>
              <a:r>
                <a:rPr lang="ru-RU" sz="1400" kern="1200" dirty="0" err="1">
                  <a:solidFill>
                    <a:srgbClr val="1F497D"/>
                  </a:solidFill>
                  <a:latin typeface="Arial" panose="020B0604020202020204" pitchFamily="34" charset="0"/>
                  <a:ea typeface="+mn-ea"/>
                  <a:cs typeface="Arial" panose="020B0604020202020204" pitchFamily="34" charset="0"/>
                </a:rPr>
                <a:t>білімнен</a:t>
              </a:r>
              <a:r>
                <a:rPr lang="ru-RU" sz="1400" kern="1200" dirty="0">
                  <a:solidFill>
                    <a:srgbClr val="1F497D"/>
                  </a:solidFill>
                  <a:latin typeface="Arial" panose="020B0604020202020204" pitchFamily="34" charset="0"/>
                  <a:ea typeface="+mn-ea"/>
                  <a:cs typeface="Arial" panose="020B0604020202020204" pitchFamily="34" charset="0"/>
                </a:rPr>
                <a:t> </a:t>
              </a:r>
              <a:r>
                <a:rPr lang="ru-RU" sz="1400" kern="1200" dirty="0" err="1">
                  <a:solidFill>
                    <a:srgbClr val="1F497D"/>
                  </a:solidFill>
                  <a:latin typeface="Arial" panose="020B0604020202020204" pitchFamily="34" charset="0"/>
                  <a:ea typeface="+mn-ea"/>
                  <a:cs typeface="Arial" panose="020B0604020202020204" pitchFamily="34" charset="0"/>
                </a:rPr>
                <a:t>кейінгі</a:t>
              </a:r>
              <a:r>
                <a:rPr lang="ru-RU" sz="1400" kern="1200" dirty="0">
                  <a:solidFill>
                    <a:srgbClr val="1F497D"/>
                  </a:solidFill>
                  <a:latin typeface="Arial" panose="020B0604020202020204" pitchFamily="34" charset="0"/>
                  <a:ea typeface="+mn-ea"/>
                  <a:cs typeface="Arial" panose="020B0604020202020204" pitchFamily="34" charset="0"/>
                </a:rPr>
                <a:t> </a:t>
              </a:r>
              <a:r>
                <a:rPr lang="ru-RU" sz="1400" kern="1200" dirty="0" err="1">
                  <a:solidFill>
                    <a:srgbClr val="1F497D"/>
                  </a:solidFill>
                  <a:latin typeface="Arial" panose="020B0604020202020204" pitchFamily="34" charset="0"/>
                  <a:ea typeface="+mn-ea"/>
                  <a:cs typeface="Arial" panose="020B0604020202020204" pitchFamily="34" charset="0"/>
                </a:rPr>
                <a:t>білім</a:t>
              </a:r>
              <a:r>
                <a:rPr lang="ru-RU" sz="1400" kern="1200" dirty="0">
                  <a:solidFill>
                    <a:srgbClr val="1F497D"/>
                  </a:solidFill>
                  <a:latin typeface="Arial" panose="020B0604020202020204" pitchFamily="34" charset="0"/>
                  <a:ea typeface="+mn-ea"/>
                  <a:cs typeface="Arial" panose="020B0604020202020204" pitchFamily="34" charset="0"/>
                </a:rPr>
                <a:t> беру </a:t>
              </a:r>
              <a:r>
                <a:rPr lang="ru-RU" sz="1400" kern="1200" dirty="0" err="1">
                  <a:solidFill>
                    <a:srgbClr val="1F497D"/>
                  </a:solidFill>
                  <a:latin typeface="Arial" panose="020B0604020202020204" pitchFamily="34" charset="0"/>
                  <a:ea typeface="+mn-ea"/>
                  <a:cs typeface="Arial" panose="020B0604020202020204" pitchFamily="34" charset="0"/>
                </a:rPr>
                <a:t>ұйымдарының</a:t>
              </a:r>
              <a:r>
                <a:rPr lang="ru-RU" sz="1400" kern="1200" dirty="0">
                  <a:solidFill>
                    <a:srgbClr val="1F497D"/>
                  </a:solidFill>
                  <a:latin typeface="Arial" panose="020B0604020202020204" pitchFamily="34" charset="0"/>
                  <a:ea typeface="+mn-ea"/>
                  <a:cs typeface="Arial" panose="020B0604020202020204" pitchFamily="34" charset="0"/>
                </a:rPr>
                <a:t> </a:t>
              </a:r>
              <a:r>
                <a:rPr lang="ru-RU" sz="1400" kern="1200" dirty="0" err="1">
                  <a:solidFill>
                    <a:srgbClr val="1F497D"/>
                  </a:solidFill>
                  <a:latin typeface="Arial" panose="020B0604020202020204" pitchFamily="34" charset="0"/>
                  <a:ea typeface="+mn-ea"/>
                  <a:cs typeface="Arial" panose="020B0604020202020204" pitchFamily="34" charset="0"/>
                </a:rPr>
                <a:t>бітірушілері</a:t>
              </a:r>
              <a:endParaRPr lang="ko-KR" altLang="en-US" sz="1400" kern="1200" dirty="0">
                <a:solidFill>
                  <a:srgbClr val="1F497D"/>
                </a:solidFill>
                <a:latin typeface="Calibri"/>
                <a:ea typeface="맑은 고딕"/>
                <a:cs typeface="+mn-cs"/>
              </a:endParaRPr>
            </a:p>
          </p:txBody>
        </p:sp>
        <p:sp>
          <p:nvSpPr>
            <p:cNvPr id="29" name="TextBox 28">
              <a:extLst>
                <a:ext uri="{FF2B5EF4-FFF2-40B4-BE49-F238E27FC236}">
                  <a16:creationId xmlns:a16="http://schemas.microsoft.com/office/drawing/2014/main" id="{99C54FC5-92F2-4908-B1EA-0259421ED681}"/>
                </a:ext>
              </a:extLst>
            </p:cNvPr>
            <p:cNvSpPr txBox="1"/>
            <p:nvPr/>
          </p:nvSpPr>
          <p:spPr>
            <a:xfrm>
              <a:off x="5580112" y="2931790"/>
              <a:ext cx="3240360" cy="1038746"/>
            </a:xfrm>
            <a:prstGeom prst="rect">
              <a:avLst/>
            </a:prstGeom>
            <a:noFill/>
          </p:spPr>
          <p:txBody>
            <a:bodyPr wrap="square" rtlCol="0">
              <a:spAutoFit/>
            </a:bodyPr>
            <a:lstStyle/>
            <a:p>
              <a:pPr algn="r" defTabSz="914310" hangingPunct="1"/>
              <a:r>
                <a:rPr lang="ru-RU" sz="1400" kern="1200" dirty="0">
                  <a:solidFill>
                    <a:srgbClr val="1F497D"/>
                  </a:solidFill>
                  <a:latin typeface="Arial" panose="020B0604020202020204" pitchFamily="34" charset="0"/>
                  <a:ea typeface="+mn-ea"/>
                  <a:cs typeface="Arial" panose="020B0604020202020204" pitchFamily="34" charset="0"/>
                </a:rPr>
                <a:t>ЖЖОКБҰ-</a:t>
              </a:r>
              <a:r>
                <a:rPr lang="ru-RU" sz="1400" kern="1200" dirty="0" err="1">
                  <a:solidFill>
                    <a:srgbClr val="1F497D"/>
                  </a:solidFill>
                  <a:latin typeface="Arial" panose="020B0604020202020204" pitchFamily="34" charset="0"/>
                  <a:ea typeface="+mn-ea"/>
                  <a:cs typeface="Arial" panose="020B0604020202020204" pitchFamily="34" charset="0"/>
                </a:rPr>
                <a:t>ға</a:t>
              </a:r>
              <a:r>
                <a:rPr lang="ru-RU" sz="1400" kern="1200" dirty="0">
                  <a:solidFill>
                    <a:srgbClr val="1F497D"/>
                  </a:solidFill>
                  <a:latin typeface="Arial" panose="020B0604020202020204" pitchFamily="34" charset="0"/>
                  <a:ea typeface="+mn-ea"/>
                  <a:cs typeface="Arial" panose="020B0604020202020204" pitchFamily="34" charset="0"/>
                </a:rPr>
                <a:t> </a:t>
              </a:r>
              <a:r>
                <a:rPr lang="ru-RU" sz="1400" kern="1200" dirty="0" err="1">
                  <a:solidFill>
                    <a:srgbClr val="1F497D"/>
                  </a:solidFill>
                  <a:latin typeface="Arial" panose="020B0604020202020204" pitchFamily="34" charset="0"/>
                  <a:ea typeface="+mn-ea"/>
                  <a:cs typeface="Arial" panose="020B0604020202020204" pitchFamily="34" charset="0"/>
                </a:rPr>
                <a:t>күндізгі</a:t>
              </a:r>
              <a:r>
                <a:rPr lang="ru-RU" sz="1400" kern="1200" dirty="0">
                  <a:solidFill>
                    <a:srgbClr val="1F497D"/>
                  </a:solidFill>
                  <a:latin typeface="Arial" panose="020B0604020202020204" pitchFamily="34" charset="0"/>
                  <a:ea typeface="+mn-ea"/>
                  <a:cs typeface="Arial" panose="020B0604020202020204" pitchFamily="34" charset="0"/>
                </a:rPr>
                <a:t> </a:t>
              </a:r>
              <a:r>
                <a:rPr lang="ru-RU" sz="1400" kern="1200" dirty="0" err="1">
                  <a:solidFill>
                    <a:srgbClr val="1F497D"/>
                  </a:solidFill>
                  <a:latin typeface="Arial" panose="020B0604020202020204" pitchFamily="34" charset="0"/>
                  <a:ea typeface="+mn-ea"/>
                  <a:cs typeface="Arial" panose="020B0604020202020204" pitchFamily="34" charset="0"/>
                </a:rPr>
                <a:t>оқу</a:t>
              </a:r>
              <a:r>
                <a:rPr lang="ru-RU" sz="1400" kern="1200" dirty="0">
                  <a:solidFill>
                    <a:srgbClr val="1F497D"/>
                  </a:solidFill>
                  <a:latin typeface="Arial" panose="020B0604020202020204" pitchFamily="34" charset="0"/>
                  <a:ea typeface="+mn-ea"/>
                  <a:cs typeface="Arial" panose="020B0604020202020204" pitchFamily="34" charset="0"/>
                </a:rPr>
                <a:t> </a:t>
              </a:r>
              <a:r>
                <a:rPr lang="ru-RU" sz="1400" kern="1200" dirty="0" err="1">
                  <a:solidFill>
                    <a:srgbClr val="1F497D"/>
                  </a:solidFill>
                  <a:latin typeface="Arial" panose="020B0604020202020204" pitchFamily="34" charset="0"/>
                  <a:ea typeface="+mn-ea"/>
                  <a:cs typeface="Arial" panose="020B0604020202020204" pitchFamily="34" charset="0"/>
                </a:rPr>
                <a:t>бөліміне</a:t>
              </a:r>
              <a:r>
                <a:rPr lang="ru-RU" sz="1400" kern="1200" dirty="0">
                  <a:solidFill>
                    <a:srgbClr val="1F497D"/>
                  </a:solidFill>
                  <a:latin typeface="Arial" panose="020B0604020202020204" pitchFamily="34" charset="0"/>
                  <a:ea typeface="+mn-ea"/>
                  <a:cs typeface="Arial" panose="020B0604020202020204" pitchFamily="34" charset="0"/>
                </a:rPr>
                <a:t> </a:t>
              </a:r>
              <a:r>
                <a:rPr lang="ru-RU" sz="1400" kern="1200" dirty="0" err="1">
                  <a:solidFill>
                    <a:srgbClr val="1F497D"/>
                  </a:solidFill>
                  <a:latin typeface="Arial" panose="020B0604020202020204" pitchFamily="34" charset="0"/>
                  <a:ea typeface="+mn-ea"/>
                  <a:cs typeface="Arial" panose="020B0604020202020204" pitchFamily="34" charset="0"/>
                </a:rPr>
                <a:t>ақылы</a:t>
              </a:r>
              <a:r>
                <a:rPr lang="ru-RU" sz="1400" kern="1200" dirty="0">
                  <a:solidFill>
                    <a:srgbClr val="1F497D"/>
                  </a:solidFill>
                  <a:latin typeface="Arial" panose="020B0604020202020204" pitchFamily="34" charset="0"/>
                  <a:ea typeface="+mn-ea"/>
                  <a:cs typeface="Arial" panose="020B0604020202020204" pitchFamily="34" charset="0"/>
                </a:rPr>
                <a:t> </a:t>
              </a:r>
              <a:r>
                <a:rPr lang="ru-RU" sz="1400" kern="1200" dirty="0" err="1">
                  <a:solidFill>
                    <a:srgbClr val="1F497D"/>
                  </a:solidFill>
                  <a:latin typeface="Arial" panose="020B0604020202020204" pitchFamily="34" charset="0"/>
                  <a:ea typeface="+mn-ea"/>
                  <a:cs typeface="Arial" panose="020B0604020202020204" pitchFamily="34" charset="0"/>
                </a:rPr>
                <a:t>негізде</a:t>
              </a:r>
              <a:r>
                <a:rPr lang="ru-RU" sz="1400" kern="1200" dirty="0">
                  <a:solidFill>
                    <a:srgbClr val="1F497D"/>
                  </a:solidFill>
                  <a:latin typeface="Arial" panose="020B0604020202020204" pitchFamily="34" charset="0"/>
                  <a:ea typeface="+mn-ea"/>
                  <a:cs typeface="Arial" panose="020B0604020202020204" pitchFamily="34" charset="0"/>
                </a:rPr>
                <a:t> </a:t>
              </a:r>
              <a:r>
                <a:rPr lang="ru-RU" sz="1400" kern="1200" dirty="0" err="1">
                  <a:solidFill>
                    <a:srgbClr val="1F497D"/>
                  </a:solidFill>
                  <a:latin typeface="Arial" panose="020B0604020202020204" pitchFamily="34" charset="0"/>
                  <a:ea typeface="+mn-ea"/>
                  <a:cs typeface="Arial" panose="020B0604020202020204" pitchFamily="34" charset="0"/>
                </a:rPr>
                <a:t>қабылдау</a:t>
              </a:r>
              <a:r>
                <a:rPr lang="ru-RU" sz="1400" kern="1200" dirty="0">
                  <a:solidFill>
                    <a:srgbClr val="1F497D"/>
                  </a:solidFill>
                  <a:latin typeface="Arial" panose="020B0604020202020204" pitchFamily="34" charset="0"/>
                  <a:ea typeface="+mn-ea"/>
                  <a:cs typeface="Arial" panose="020B0604020202020204" pitchFamily="34" charset="0"/>
                </a:rPr>
                <a:t> </a:t>
              </a:r>
              <a:r>
                <a:rPr lang="ru-RU" sz="1400" kern="1200" dirty="0" err="1">
                  <a:solidFill>
                    <a:srgbClr val="1F497D"/>
                  </a:solidFill>
                  <a:latin typeface="Arial" panose="020B0604020202020204" pitchFamily="34" charset="0"/>
                  <a:ea typeface="+mn-ea"/>
                  <a:cs typeface="Arial" panose="020B0604020202020204" pitchFamily="34" charset="0"/>
                </a:rPr>
                <a:t>үшін</a:t>
              </a:r>
              <a:r>
                <a:rPr lang="ru-RU" sz="1400" kern="1200" dirty="0">
                  <a:solidFill>
                    <a:srgbClr val="1F497D"/>
                  </a:solidFill>
                  <a:latin typeface="Arial" panose="020B0604020202020204" pitchFamily="34" charset="0"/>
                  <a:ea typeface="+mn-ea"/>
                  <a:cs typeface="Arial" panose="020B0604020202020204" pitchFamily="34" charset="0"/>
                </a:rPr>
                <a:t> ҰБТ </a:t>
              </a:r>
              <a:r>
                <a:rPr lang="ru-RU" sz="1400" kern="1200" dirty="0" err="1">
                  <a:solidFill>
                    <a:srgbClr val="1F497D"/>
                  </a:solidFill>
                  <a:latin typeface="Arial" panose="020B0604020202020204" pitchFamily="34" charset="0"/>
                  <a:ea typeface="+mn-ea"/>
                  <a:cs typeface="Arial" panose="020B0604020202020204" pitchFamily="34" charset="0"/>
                </a:rPr>
                <a:t>нәтижесі</a:t>
              </a:r>
              <a:r>
                <a:rPr lang="ru-RU" sz="1400" kern="1200" dirty="0">
                  <a:solidFill>
                    <a:srgbClr val="1F497D"/>
                  </a:solidFill>
                  <a:latin typeface="Arial" panose="020B0604020202020204" pitchFamily="34" charset="0"/>
                  <a:ea typeface="+mn-ea"/>
                  <a:cs typeface="Arial" panose="020B0604020202020204" pitchFamily="34" charset="0"/>
                </a:rPr>
                <a:t> </a:t>
              </a:r>
              <a:r>
                <a:rPr lang="ru-RU" sz="1400" kern="1200" dirty="0" err="1">
                  <a:solidFill>
                    <a:srgbClr val="1F497D"/>
                  </a:solidFill>
                  <a:latin typeface="Arial" panose="020B0604020202020204" pitchFamily="34" charset="0"/>
                  <a:ea typeface="+mn-ea"/>
                  <a:cs typeface="Arial" panose="020B0604020202020204" pitchFamily="34" charset="0"/>
                </a:rPr>
                <a:t>бойынша</a:t>
              </a:r>
              <a:r>
                <a:rPr lang="ru-RU" sz="1400" kern="1200" dirty="0">
                  <a:solidFill>
                    <a:srgbClr val="1F497D"/>
                  </a:solidFill>
                  <a:latin typeface="Arial" panose="020B0604020202020204" pitchFamily="34" charset="0"/>
                  <a:ea typeface="+mn-ea"/>
                  <a:cs typeface="Arial" panose="020B0604020202020204" pitchFamily="34" charset="0"/>
                </a:rPr>
                <a:t> </a:t>
              </a:r>
              <a:r>
                <a:rPr lang="ru-RU" sz="1400" kern="1200" dirty="0" err="1">
                  <a:solidFill>
                    <a:srgbClr val="1F497D"/>
                  </a:solidFill>
                  <a:latin typeface="Arial" panose="020B0604020202020204" pitchFamily="34" charset="0"/>
                  <a:ea typeface="+mn-ea"/>
                  <a:cs typeface="Arial" panose="020B0604020202020204" pitchFamily="34" charset="0"/>
                </a:rPr>
                <a:t>шекті</a:t>
              </a:r>
              <a:r>
                <a:rPr lang="ru-RU" sz="1400" kern="1200" dirty="0">
                  <a:solidFill>
                    <a:srgbClr val="1F497D"/>
                  </a:solidFill>
                  <a:latin typeface="Arial" panose="020B0604020202020204" pitchFamily="34" charset="0"/>
                  <a:ea typeface="+mn-ea"/>
                  <a:cs typeface="Arial" panose="020B0604020202020204" pitchFamily="34" charset="0"/>
                </a:rPr>
                <a:t> балл </a:t>
              </a:r>
              <a:r>
                <a:rPr lang="ru-RU" sz="1400" kern="1200" dirty="0" err="1">
                  <a:solidFill>
                    <a:srgbClr val="1F497D"/>
                  </a:solidFill>
                  <a:latin typeface="Arial" panose="020B0604020202020204" pitchFamily="34" charset="0"/>
                  <a:ea typeface="+mn-ea"/>
                  <a:cs typeface="Arial" panose="020B0604020202020204" pitchFamily="34" charset="0"/>
                </a:rPr>
                <a:t>алмаған</a:t>
              </a:r>
              <a:r>
                <a:rPr lang="ru-RU" sz="1400" kern="1200" dirty="0">
                  <a:solidFill>
                    <a:srgbClr val="1F497D"/>
                  </a:solidFill>
                  <a:latin typeface="Arial" panose="020B0604020202020204" pitchFamily="34" charset="0"/>
                  <a:ea typeface="+mn-ea"/>
                  <a:cs typeface="Arial" panose="020B0604020202020204" pitchFamily="34" charset="0"/>
                </a:rPr>
                <a:t>, ҰБТ </a:t>
              </a:r>
              <a:r>
                <a:rPr lang="ru-RU" sz="1400" kern="1200" dirty="0" err="1">
                  <a:solidFill>
                    <a:srgbClr val="1F497D"/>
                  </a:solidFill>
                  <a:latin typeface="Arial" panose="020B0604020202020204" pitchFamily="34" charset="0"/>
                  <a:ea typeface="+mn-ea"/>
                  <a:cs typeface="Arial" panose="020B0604020202020204" pitchFamily="34" charset="0"/>
                </a:rPr>
                <a:t>нәтижелері</a:t>
              </a:r>
              <a:r>
                <a:rPr lang="ru-RU" sz="1400" kern="1200" dirty="0">
                  <a:solidFill>
                    <a:srgbClr val="1F497D"/>
                  </a:solidFill>
                  <a:latin typeface="Arial" panose="020B0604020202020204" pitchFamily="34" charset="0"/>
                  <a:ea typeface="+mn-ea"/>
                  <a:cs typeface="Arial" panose="020B0604020202020204" pitchFamily="34" charset="0"/>
                </a:rPr>
                <a:t> </a:t>
              </a:r>
              <a:r>
                <a:rPr lang="ru-RU" sz="1400" kern="1200" dirty="0" err="1">
                  <a:solidFill>
                    <a:srgbClr val="1F497D"/>
                  </a:solidFill>
                  <a:latin typeface="Arial" panose="020B0604020202020204" pitchFamily="34" charset="0"/>
                  <a:ea typeface="+mn-ea"/>
                  <a:cs typeface="Arial" panose="020B0604020202020204" pitchFamily="34" charset="0"/>
                </a:rPr>
                <a:t>жойылған</a:t>
              </a:r>
              <a:r>
                <a:rPr lang="ru-RU" sz="1400" kern="1200" dirty="0">
                  <a:solidFill>
                    <a:srgbClr val="1F497D"/>
                  </a:solidFill>
                  <a:latin typeface="Arial" panose="020B0604020202020204" pitchFamily="34" charset="0"/>
                  <a:ea typeface="+mn-ea"/>
                  <a:cs typeface="Arial" panose="020B0604020202020204" pitchFamily="34" charset="0"/>
                </a:rPr>
                <a:t>, </a:t>
              </a:r>
              <a:r>
                <a:rPr lang="ru-RU" sz="1400" kern="1200" dirty="0" err="1">
                  <a:solidFill>
                    <a:srgbClr val="1F497D"/>
                  </a:solidFill>
                  <a:latin typeface="Arial" panose="020B0604020202020204" pitchFamily="34" charset="0"/>
                  <a:ea typeface="+mn-ea"/>
                  <a:cs typeface="Arial" panose="020B0604020202020204" pitchFamily="34" charset="0"/>
                </a:rPr>
                <a:t>бейінді</a:t>
              </a:r>
              <a:r>
                <a:rPr lang="ru-RU" sz="1400" kern="1200" dirty="0">
                  <a:solidFill>
                    <a:srgbClr val="1F497D"/>
                  </a:solidFill>
                  <a:latin typeface="Arial" panose="020B0604020202020204" pitchFamily="34" charset="0"/>
                  <a:ea typeface="+mn-ea"/>
                  <a:cs typeface="Arial" panose="020B0604020202020204" pitchFamily="34" charset="0"/>
                </a:rPr>
                <a:t> </a:t>
              </a:r>
              <a:r>
                <a:rPr lang="ru-RU" sz="1400" kern="1200" dirty="0" err="1">
                  <a:solidFill>
                    <a:srgbClr val="1F497D"/>
                  </a:solidFill>
                  <a:latin typeface="Arial" panose="020B0604020202020204" pitchFamily="34" charset="0"/>
                  <a:ea typeface="+mn-ea"/>
                  <a:cs typeface="Arial" panose="020B0604020202020204" pitchFamily="34" charset="0"/>
                </a:rPr>
                <a:t>пәндер</a:t>
              </a:r>
              <a:r>
                <a:rPr lang="ru-RU" sz="1400" kern="1200" dirty="0">
                  <a:solidFill>
                    <a:srgbClr val="1F497D"/>
                  </a:solidFill>
                  <a:latin typeface="Arial" panose="020B0604020202020204" pitchFamily="34" charset="0"/>
                  <a:ea typeface="+mn-ea"/>
                  <a:cs typeface="Arial" panose="020B0604020202020204" pitchFamily="34" charset="0"/>
                </a:rPr>
                <a:t> </a:t>
              </a:r>
              <a:r>
                <a:rPr lang="ru-RU" sz="1400" kern="1200" dirty="0" err="1">
                  <a:solidFill>
                    <a:srgbClr val="1F497D"/>
                  </a:solidFill>
                  <a:latin typeface="Arial" panose="020B0604020202020204" pitchFamily="34" charset="0"/>
                  <a:ea typeface="+mn-ea"/>
                  <a:cs typeface="Arial" panose="020B0604020202020204" pitchFamily="34" charset="0"/>
                </a:rPr>
                <a:t>комбинациясы</a:t>
              </a:r>
              <a:r>
                <a:rPr lang="ru-RU" sz="1400" kern="1200" dirty="0">
                  <a:solidFill>
                    <a:srgbClr val="1F497D"/>
                  </a:solidFill>
                  <a:latin typeface="Arial" panose="020B0604020202020204" pitchFamily="34" charset="0"/>
                  <a:ea typeface="+mn-ea"/>
                  <a:cs typeface="Arial" panose="020B0604020202020204" pitchFamily="34" charset="0"/>
                </a:rPr>
                <a:t> </a:t>
              </a:r>
              <a:r>
                <a:rPr lang="ru-RU" sz="1400" kern="1200" dirty="0" err="1">
                  <a:solidFill>
                    <a:srgbClr val="1F497D"/>
                  </a:solidFill>
                  <a:latin typeface="Arial" panose="020B0604020202020204" pitchFamily="34" charset="0"/>
                  <a:ea typeface="+mn-ea"/>
                  <a:cs typeface="Arial" panose="020B0604020202020204" pitchFamily="34" charset="0"/>
                </a:rPr>
                <a:t>сәйкес</a:t>
              </a:r>
              <a:r>
                <a:rPr lang="ru-RU" sz="1400" kern="1200" dirty="0">
                  <a:solidFill>
                    <a:srgbClr val="1F497D"/>
                  </a:solidFill>
                  <a:latin typeface="Arial" panose="020B0604020202020204" pitchFamily="34" charset="0"/>
                  <a:ea typeface="+mn-ea"/>
                  <a:cs typeface="Arial" panose="020B0604020202020204" pitchFamily="34" charset="0"/>
                </a:rPr>
                <a:t> </a:t>
              </a:r>
              <a:r>
                <a:rPr lang="ru-RU" sz="1400" kern="1200" dirty="0" err="1">
                  <a:solidFill>
                    <a:srgbClr val="1F497D"/>
                  </a:solidFill>
                  <a:latin typeface="Arial" panose="020B0604020202020204" pitchFamily="34" charset="0"/>
                  <a:ea typeface="+mn-ea"/>
                  <a:cs typeface="Arial" panose="020B0604020202020204" pitchFamily="34" charset="0"/>
                </a:rPr>
                <a:t>келмейтін</a:t>
              </a:r>
              <a:r>
                <a:rPr lang="ru-RU" sz="1400" kern="1200" dirty="0">
                  <a:solidFill>
                    <a:srgbClr val="1F497D"/>
                  </a:solidFill>
                  <a:latin typeface="Arial" panose="020B0604020202020204" pitchFamily="34" charset="0"/>
                  <a:ea typeface="+mn-ea"/>
                  <a:cs typeface="Arial" panose="020B0604020202020204" pitchFamily="34" charset="0"/>
                </a:rPr>
                <a:t> ҰБТ </a:t>
              </a:r>
              <a:r>
                <a:rPr lang="ru-RU" sz="1400" kern="1200" dirty="0" err="1">
                  <a:solidFill>
                    <a:srgbClr val="1F497D"/>
                  </a:solidFill>
                  <a:latin typeface="Arial" panose="020B0604020202020204" pitchFamily="34" charset="0"/>
                  <a:ea typeface="+mn-ea"/>
                  <a:cs typeface="Arial" panose="020B0604020202020204" pitchFamily="34" charset="0"/>
                </a:rPr>
                <a:t>нәтижелері</a:t>
              </a:r>
              <a:r>
                <a:rPr lang="ru-RU" sz="1400" kern="1200" dirty="0">
                  <a:solidFill>
                    <a:srgbClr val="1F497D"/>
                  </a:solidFill>
                  <a:latin typeface="Arial" panose="020B0604020202020204" pitchFamily="34" charset="0"/>
                  <a:ea typeface="+mn-ea"/>
                  <a:cs typeface="Arial" panose="020B0604020202020204" pitchFamily="34" charset="0"/>
                </a:rPr>
                <a:t> бар </a:t>
              </a:r>
              <a:r>
                <a:rPr lang="ru-RU" sz="1400" kern="1200" dirty="0" err="1">
                  <a:solidFill>
                    <a:srgbClr val="1F497D"/>
                  </a:solidFill>
                  <a:latin typeface="Arial" panose="020B0604020202020204" pitchFamily="34" charset="0"/>
                  <a:ea typeface="+mn-ea"/>
                  <a:cs typeface="Arial" panose="020B0604020202020204" pitchFamily="34" charset="0"/>
                </a:rPr>
                <a:t>тұлғаларды</a:t>
              </a:r>
              <a:r>
                <a:rPr lang="ru-RU" sz="1400" kern="1200" dirty="0">
                  <a:solidFill>
                    <a:srgbClr val="1F497D"/>
                  </a:solidFill>
                  <a:latin typeface="Arial" panose="020B0604020202020204" pitchFamily="34" charset="0"/>
                  <a:ea typeface="+mn-ea"/>
                  <a:cs typeface="Arial" panose="020B0604020202020204" pitchFamily="34" charset="0"/>
                </a:rPr>
                <a:t> </a:t>
              </a:r>
              <a:r>
                <a:rPr lang="ru-RU" sz="1400" kern="1200" dirty="0" err="1">
                  <a:solidFill>
                    <a:srgbClr val="1F497D"/>
                  </a:solidFill>
                  <a:latin typeface="Arial" panose="020B0604020202020204" pitchFamily="34" charset="0"/>
                  <a:ea typeface="+mn-ea"/>
                  <a:cs typeface="Arial" panose="020B0604020202020204" pitchFamily="34" charset="0"/>
                </a:rPr>
                <a:t>күнтізбелік</a:t>
              </a:r>
              <a:r>
                <a:rPr lang="ru-RU" sz="1400" kern="1200" dirty="0">
                  <a:solidFill>
                    <a:srgbClr val="1F497D"/>
                  </a:solidFill>
                  <a:latin typeface="Arial" panose="020B0604020202020204" pitchFamily="34" charset="0"/>
                  <a:ea typeface="+mn-ea"/>
                  <a:cs typeface="Arial" panose="020B0604020202020204" pitchFamily="34" charset="0"/>
                </a:rPr>
                <a:t> </a:t>
              </a:r>
              <a:r>
                <a:rPr lang="ru-RU" sz="1400" kern="1200" dirty="0" err="1">
                  <a:solidFill>
                    <a:srgbClr val="1F497D"/>
                  </a:solidFill>
                  <a:latin typeface="Arial" panose="020B0604020202020204" pitchFamily="34" charset="0"/>
                  <a:ea typeface="+mn-ea"/>
                  <a:cs typeface="Arial" panose="020B0604020202020204" pitchFamily="34" charset="0"/>
                </a:rPr>
                <a:t>жылы</a:t>
              </a:r>
              <a:r>
                <a:rPr lang="ru-RU" sz="1400" kern="1200" dirty="0">
                  <a:solidFill>
                    <a:srgbClr val="1F497D"/>
                  </a:solidFill>
                  <a:latin typeface="Arial" panose="020B0604020202020204" pitchFamily="34" charset="0"/>
                  <a:ea typeface="+mn-ea"/>
                  <a:cs typeface="Arial" panose="020B0604020202020204" pitchFamily="34" charset="0"/>
                </a:rPr>
                <a:t> </a:t>
              </a:r>
              <a:r>
                <a:rPr lang="ru-RU" sz="1400" kern="1200" dirty="0" err="1">
                  <a:solidFill>
                    <a:srgbClr val="1F497D"/>
                  </a:solidFill>
                  <a:latin typeface="Arial" panose="020B0604020202020204" pitchFamily="34" charset="0"/>
                  <a:ea typeface="+mn-ea"/>
                  <a:cs typeface="Arial" panose="020B0604020202020204" pitchFamily="34" charset="0"/>
                </a:rPr>
                <a:t>ақылы</a:t>
              </a:r>
              <a:r>
                <a:rPr lang="ru-RU" sz="1400" kern="1200" dirty="0">
                  <a:solidFill>
                    <a:srgbClr val="1F497D"/>
                  </a:solidFill>
                  <a:latin typeface="Arial" panose="020B0604020202020204" pitchFamily="34" charset="0"/>
                  <a:ea typeface="+mn-ea"/>
                  <a:cs typeface="Arial" panose="020B0604020202020204" pitchFamily="34" charset="0"/>
                </a:rPr>
                <a:t> </a:t>
              </a:r>
              <a:r>
                <a:rPr lang="ru-RU" sz="1400" kern="1200" dirty="0" err="1">
                  <a:solidFill>
                    <a:srgbClr val="1F497D"/>
                  </a:solidFill>
                  <a:latin typeface="Arial" panose="020B0604020202020204" pitchFamily="34" charset="0"/>
                  <a:ea typeface="+mn-ea"/>
                  <a:cs typeface="Arial" panose="020B0604020202020204" pitchFamily="34" charset="0"/>
                </a:rPr>
                <a:t>негізде</a:t>
              </a:r>
              <a:r>
                <a:rPr lang="ru-RU" sz="1400" kern="1200" dirty="0">
                  <a:solidFill>
                    <a:srgbClr val="1F497D"/>
                  </a:solidFill>
                  <a:latin typeface="Arial" panose="020B0604020202020204" pitchFamily="34" charset="0"/>
                  <a:ea typeface="+mn-ea"/>
                  <a:cs typeface="Arial" panose="020B0604020202020204" pitchFamily="34" charset="0"/>
                </a:rPr>
                <a:t> </a:t>
              </a:r>
              <a:r>
                <a:rPr lang="ru-RU" sz="1400" kern="1200" dirty="0" err="1">
                  <a:solidFill>
                    <a:srgbClr val="1F497D"/>
                  </a:solidFill>
                  <a:latin typeface="Arial" panose="020B0604020202020204" pitchFamily="34" charset="0"/>
                  <a:ea typeface="+mn-ea"/>
                  <a:cs typeface="Arial" panose="020B0604020202020204" pitchFamily="34" charset="0"/>
                </a:rPr>
                <a:t>одан</a:t>
              </a:r>
              <a:r>
                <a:rPr lang="ru-RU" sz="1400" kern="1200" dirty="0">
                  <a:solidFill>
                    <a:srgbClr val="1F497D"/>
                  </a:solidFill>
                  <a:latin typeface="Arial" panose="020B0604020202020204" pitchFamily="34" charset="0"/>
                  <a:ea typeface="+mn-ea"/>
                  <a:cs typeface="Arial" panose="020B0604020202020204" pitchFamily="34" charset="0"/>
                </a:rPr>
                <a:t> </a:t>
              </a:r>
              <a:r>
                <a:rPr lang="ru-RU" sz="1400" kern="1200" dirty="0" err="1">
                  <a:solidFill>
                    <a:srgbClr val="1F497D"/>
                  </a:solidFill>
                  <a:latin typeface="Arial" panose="020B0604020202020204" pitchFamily="34" charset="0"/>
                  <a:ea typeface="+mn-ea"/>
                  <a:cs typeface="Arial" panose="020B0604020202020204" pitchFamily="34" charset="0"/>
                </a:rPr>
                <a:t>әрі</a:t>
              </a:r>
              <a:r>
                <a:rPr lang="ru-RU" sz="1400" kern="1200" dirty="0">
                  <a:solidFill>
                    <a:srgbClr val="1F497D"/>
                  </a:solidFill>
                  <a:latin typeface="Arial" panose="020B0604020202020204" pitchFamily="34" charset="0"/>
                  <a:ea typeface="+mn-ea"/>
                  <a:cs typeface="Arial" panose="020B0604020202020204" pitchFamily="34" charset="0"/>
                </a:rPr>
                <a:t> </a:t>
              </a:r>
              <a:r>
                <a:rPr lang="ru-RU" sz="1400" kern="1200" dirty="0" err="1">
                  <a:solidFill>
                    <a:srgbClr val="1F497D"/>
                  </a:solidFill>
                  <a:latin typeface="Arial" panose="020B0604020202020204" pitchFamily="34" charset="0"/>
                  <a:ea typeface="+mn-ea"/>
                  <a:cs typeface="Arial" panose="020B0604020202020204" pitchFamily="34" charset="0"/>
                </a:rPr>
                <a:t>қабылдау</a:t>
              </a:r>
              <a:r>
                <a:rPr lang="ru-RU" sz="1400" kern="1200" dirty="0">
                  <a:solidFill>
                    <a:srgbClr val="1F497D"/>
                  </a:solidFill>
                  <a:latin typeface="Arial" panose="020B0604020202020204" pitchFamily="34" charset="0"/>
                  <a:ea typeface="+mn-ea"/>
                  <a:cs typeface="Arial" panose="020B0604020202020204" pitchFamily="34" charset="0"/>
                </a:rPr>
                <a:t> </a:t>
              </a:r>
              <a:r>
                <a:rPr lang="ru-RU" sz="1400" kern="1200" dirty="0" err="1">
                  <a:solidFill>
                    <a:srgbClr val="1F497D"/>
                  </a:solidFill>
                  <a:latin typeface="Arial" panose="020B0604020202020204" pitchFamily="34" charset="0"/>
                  <a:ea typeface="+mn-ea"/>
                  <a:cs typeface="Arial" panose="020B0604020202020204" pitchFamily="34" charset="0"/>
                </a:rPr>
                <a:t>үшін</a:t>
              </a:r>
              <a:endParaRPr lang="ko-KR" altLang="en-US" sz="1400" kern="1200" dirty="0">
                <a:solidFill>
                  <a:srgbClr val="1F497D"/>
                </a:solidFill>
                <a:latin typeface="Calibri"/>
                <a:ea typeface="맑은 고딕"/>
                <a:cs typeface="+mn-cs"/>
              </a:endParaRPr>
            </a:p>
          </p:txBody>
        </p:sp>
        <p:sp>
          <p:nvSpPr>
            <p:cNvPr id="31" name="TextBox 30">
              <a:extLst>
                <a:ext uri="{FF2B5EF4-FFF2-40B4-BE49-F238E27FC236}">
                  <a16:creationId xmlns:a16="http://schemas.microsoft.com/office/drawing/2014/main" id="{8F944A2E-41C0-4A94-BC87-F73915762F2F}"/>
                </a:ext>
              </a:extLst>
            </p:cNvPr>
            <p:cNvSpPr txBox="1"/>
            <p:nvPr/>
          </p:nvSpPr>
          <p:spPr>
            <a:xfrm>
              <a:off x="3653898" y="2103619"/>
              <a:ext cx="1836204" cy="923329"/>
            </a:xfrm>
            <a:prstGeom prst="rect">
              <a:avLst/>
            </a:prstGeom>
            <a:noFill/>
          </p:spPr>
          <p:txBody>
            <a:bodyPr wrap="square" rtlCol="0" anchor="ctr">
              <a:spAutoFit/>
            </a:bodyPr>
            <a:lstStyle/>
            <a:p>
              <a:pPr algn="ctr" defTabSz="914310" hangingPunct="1"/>
              <a:r>
                <a:rPr lang="kk-KZ" altLang="ko-KR" sz="2800" b="1" kern="1200" dirty="0">
                  <a:solidFill>
                    <a:prstClr val="white"/>
                  </a:solidFill>
                  <a:latin typeface="Arial" pitchFamily="34" charset="0"/>
                  <a:ea typeface="맑은 고딕"/>
                  <a:cs typeface="Arial" pitchFamily="34" charset="0"/>
                </a:rPr>
                <a:t>ҰБТ </a:t>
              </a:r>
              <a:r>
                <a:rPr lang="kk-KZ" altLang="ko-KR" sz="2000" b="1" kern="1200" dirty="0">
                  <a:solidFill>
                    <a:prstClr val="white"/>
                  </a:solidFill>
                  <a:latin typeface="Arial" pitchFamily="34" charset="0"/>
                  <a:ea typeface="맑은 고딕"/>
                  <a:cs typeface="Arial" pitchFamily="34" charset="0"/>
                </a:rPr>
                <a:t>қатысушылары</a:t>
              </a:r>
              <a:r>
                <a:rPr lang="kk-KZ" altLang="ko-KR" sz="2800" b="1" kern="1200" dirty="0">
                  <a:solidFill>
                    <a:prstClr val="white"/>
                  </a:solidFill>
                  <a:latin typeface="Arial" pitchFamily="34" charset="0"/>
                  <a:ea typeface="맑은 고딕"/>
                  <a:cs typeface="Arial" pitchFamily="34" charset="0"/>
                </a:rPr>
                <a:t> </a:t>
              </a:r>
              <a:r>
                <a:rPr lang="kk-KZ" altLang="ko-KR" b="1" kern="1200" dirty="0">
                  <a:solidFill>
                    <a:prstClr val="white"/>
                  </a:solidFill>
                  <a:latin typeface="Arial" pitchFamily="34" charset="0"/>
                  <a:ea typeface="맑은 고딕"/>
                  <a:cs typeface="Arial" pitchFamily="34" charset="0"/>
                </a:rPr>
                <a:t>(сәуір-маусым)</a:t>
              </a:r>
              <a:endParaRPr lang="ko-KR" altLang="en-US" sz="2800" b="1" kern="1200" dirty="0">
                <a:solidFill>
                  <a:prstClr val="white"/>
                </a:solidFill>
                <a:latin typeface="Arial" pitchFamily="34" charset="0"/>
                <a:ea typeface="맑은 고딕"/>
                <a:cs typeface="Arial" pitchFamily="34" charset="0"/>
              </a:endParaRPr>
            </a:p>
          </p:txBody>
        </p:sp>
        <p:grpSp>
          <p:nvGrpSpPr>
            <p:cNvPr id="8" name="그룹 9">
              <a:extLst>
                <a:ext uri="{FF2B5EF4-FFF2-40B4-BE49-F238E27FC236}">
                  <a16:creationId xmlns:a16="http://schemas.microsoft.com/office/drawing/2014/main" id="{C8D14D8A-C2ED-420C-87A2-BBDAA825675C}"/>
                </a:ext>
              </a:extLst>
            </p:cNvPr>
            <p:cNvGrpSpPr/>
            <p:nvPr/>
          </p:nvGrpSpPr>
          <p:grpSpPr>
            <a:xfrm>
              <a:off x="7110282" y="2183356"/>
              <a:ext cx="1014344" cy="634888"/>
              <a:chOff x="676746" y="2310751"/>
              <a:chExt cx="1352458" cy="846518"/>
            </a:xfrm>
            <a:solidFill>
              <a:schemeClr val="tx2"/>
            </a:solidFill>
            <a:effectLst>
              <a:outerShdw blurRad="50800" dist="38100" dir="5400000" algn="t" rotWithShape="0">
                <a:prstClr val="black">
                  <a:alpha val="40000"/>
                </a:prstClr>
              </a:outerShdw>
            </a:effectLst>
          </p:grpSpPr>
          <p:sp>
            <p:nvSpPr>
              <p:cNvPr id="35" name="Rectangle 14">
                <a:extLst>
                  <a:ext uri="{FF2B5EF4-FFF2-40B4-BE49-F238E27FC236}">
                    <a16:creationId xmlns:a16="http://schemas.microsoft.com/office/drawing/2014/main" id="{6CBC7DF2-E55F-46D1-830B-103806951D9A}"/>
                  </a:ext>
                </a:extLst>
              </p:cNvPr>
              <p:cNvSpPr/>
              <p:nvPr/>
            </p:nvSpPr>
            <p:spPr>
              <a:xfrm>
                <a:off x="683569" y="2609587"/>
                <a:ext cx="1345635" cy="25965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10" hangingPunct="1"/>
                <a:endParaRPr lang="ko-KR" altLang="en-US" sz="2000" kern="1200" dirty="0">
                  <a:solidFill>
                    <a:prstClr val="white"/>
                  </a:solidFill>
                </a:endParaRPr>
              </a:p>
            </p:txBody>
          </p:sp>
          <p:sp>
            <p:nvSpPr>
              <p:cNvPr id="36" name="Isosceles Triangle 15">
                <a:extLst>
                  <a:ext uri="{FF2B5EF4-FFF2-40B4-BE49-F238E27FC236}">
                    <a16:creationId xmlns:a16="http://schemas.microsoft.com/office/drawing/2014/main" id="{EBC0FFF7-9EA1-477C-9E0E-EC84708FB969}"/>
                  </a:ext>
                </a:extLst>
              </p:cNvPr>
              <p:cNvSpPr/>
              <p:nvPr/>
            </p:nvSpPr>
            <p:spPr>
              <a:xfrm>
                <a:off x="676746" y="2310751"/>
                <a:ext cx="1352457" cy="216024"/>
              </a:xfrm>
              <a:prstGeom prst="triangl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10" hangingPunct="1"/>
                <a:endParaRPr lang="ko-KR" altLang="en-US" sz="2000" kern="1200" dirty="0">
                  <a:solidFill>
                    <a:prstClr val="white"/>
                  </a:solidFill>
                </a:endParaRPr>
              </a:p>
            </p:txBody>
          </p:sp>
          <p:sp>
            <p:nvSpPr>
              <p:cNvPr id="37" name="Isosceles Triangle 16">
                <a:extLst>
                  <a:ext uri="{FF2B5EF4-FFF2-40B4-BE49-F238E27FC236}">
                    <a16:creationId xmlns:a16="http://schemas.microsoft.com/office/drawing/2014/main" id="{F0D5A127-FB58-4CD8-A30D-8163806BD2E0}"/>
                  </a:ext>
                </a:extLst>
              </p:cNvPr>
              <p:cNvSpPr/>
              <p:nvPr/>
            </p:nvSpPr>
            <p:spPr>
              <a:xfrm rot="10800000">
                <a:off x="676746" y="2941245"/>
                <a:ext cx="1352457" cy="216024"/>
              </a:xfrm>
              <a:prstGeom prst="triangl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10" hangingPunct="1"/>
                <a:endParaRPr lang="ko-KR" altLang="en-US" sz="2000" kern="1200" dirty="0">
                  <a:solidFill>
                    <a:prstClr val="white"/>
                  </a:solidFill>
                </a:endParaRPr>
              </a:p>
            </p:txBody>
          </p:sp>
        </p:grpSp>
        <p:sp>
          <p:nvSpPr>
            <p:cNvPr id="21" name="TextBox 20">
              <a:extLst>
                <a:ext uri="{FF2B5EF4-FFF2-40B4-BE49-F238E27FC236}">
                  <a16:creationId xmlns:a16="http://schemas.microsoft.com/office/drawing/2014/main" id="{AA72E6CE-0EC7-4DAF-A318-538BF6139188}"/>
                </a:ext>
              </a:extLst>
            </p:cNvPr>
            <p:cNvSpPr txBox="1"/>
            <p:nvPr/>
          </p:nvSpPr>
          <p:spPr>
            <a:xfrm>
              <a:off x="3098487" y="4158248"/>
              <a:ext cx="3057689" cy="877163"/>
            </a:xfrm>
            <a:prstGeom prst="rect">
              <a:avLst/>
            </a:prstGeom>
            <a:noFill/>
          </p:spPr>
          <p:txBody>
            <a:bodyPr wrap="square" rtlCol="0">
              <a:spAutoFit/>
            </a:bodyPr>
            <a:lstStyle/>
            <a:p>
              <a:pPr algn="ctr" defTabSz="914310" hangingPunct="1"/>
              <a:r>
                <a:rPr lang="ru-RU" sz="1400" kern="1200" dirty="0" err="1">
                  <a:solidFill>
                    <a:srgbClr val="1F497D"/>
                  </a:solidFill>
                  <a:latin typeface="Arial" panose="020B0604020202020204" pitchFamily="34" charset="0"/>
                  <a:ea typeface="+mn-ea"/>
                  <a:cs typeface="Arial" panose="020B0604020202020204" pitchFamily="34" charset="0"/>
                </a:rPr>
                <a:t>Жоғары</a:t>
              </a:r>
              <a:r>
                <a:rPr lang="ru-RU" sz="1400" kern="1200" dirty="0">
                  <a:solidFill>
                    <a:srgbClr val="1F497D"/>
                  </a:solidFill>
                  <a:latin typeface="Arial" panose="020B0604020202020204" pitchFamily="34" charset="0"/>
                  <a:ea typeface="+mn-ea"/>
                  <a:cs typeface="Arial" panose="020B0604020202020204" pitchFamily="34" charset="0"/>
                </a:rPr>
                <a:t> </a:t>
              </a:r>
              <a:r>
                <a:rPr lang="ru-RU" sz="1400" kern="1200" dirty="0" err="1">
                  <a:solidFill>
                    <a:srgbClr val="1F497D"/>
                  </a:solidFill>
                  <a:latin typeface="Arial" panose="020B0604020202020204" pitchFamily="34" charset="0"/>
                  <a:ea typeface="+mn-ea"/>
                  <a:cs typeface="Arial" panose="020B0604020202020204" pitchFamily="34" charset="0"/>
                </a:rPr>
                <a:t>білімнің</a:t>
              </a:r>
              <a:r>
                <a:rPr lang="ru-RU" sz="1400" kern="1200" dirty="0">
                  <a:solidFill>
                    <a:srgbClr val="1F497D"/>
                  </a:solidFill>
                  <a:latin typeface="Arial" panose="020B0604020202020204" pitchFamily="34" charset="0"/>
                  <a:ea typeface="+mn-ea"/>
                  <a:cs typeface="Arial" panose="020B0604020202020204" pitchFamily="34" charset="0"/>
                </a:rPr>
                <a:t> </a:t>
              </a:r>
              <a:r>
                <a:rPr lang="ru-RU" sz="1400" kern="1200" dirty="0" err="1">
                  <a:solidFill>
                    <a:srgbClr val="1F497D"/>
                  </a:solidFill>
                  <a:latin typeface="Arial" panose="020B0604020202020204" pitchFamily="34" charset="0"/>
                  <a:ea typeface="+mn-ea"/>
                  <a:cs typeface="Arial" panose="020B0604020202020204" pitchFamily="34" charset="0"/>
                </a:rPr>
                <a:t>қысқартылған</a:t>
              </a:r>
              <a:r>
                <a:rPr lang="ru-RU" sz="1400" kern="1200" dirty="0">
                  <a:solidFill>
                    <a:srgbClr val="1F497D"/>
                  </a:solidFill>
                  <a:latin typeface="Arial" panose="020B0604020202020204" pitchFamily="34" charset="0"/>
                  <a:ea typeface="+mn-ea"/>
                  <a:cs typeface="Arial" panose="020B0604020202020204" pitchFamily="34" charset="0"/>
                </a:rPr>
                <a:t> </a:t>
              </a:r>
              <a:r>
                <a:rPr lang="ru-RU" sz="1400" kern="1200" dirty="0" err="1">
                  <a:solidFill>
                    <a:srgbClr val="1F497D"/>
                  </a:solidFill>
                  <a:latin typeface="Arial" panose="020B0604020202020204" pitchFamily="34" charset="0"/>
                  <a:ea typeface="+mn-ea"/>
                  <a:cs typeface="Arial" panose="020B0604020202020204" pitchFamily="34" charset="0"/>
                </a:rPr>
                <a:t>оқыту</a:t>
              </a:r>
              <a:r>
                <a:rPr lang="ru-RU" sz="1400" kern="1200" dirty="0">
                  <a:solidFill>
                    <a:srgbClr val="1F497D"/>
                  </a:solidFill>
                  <a:latin typeface="Arial" panose="020B0604020202020204" pitchFamily="34" charset="0"/>
                  <a:ea typeface="+mn-ea"/>
                  <a:cs typeface="Arial" panose="020B0604020202020204" pitchFamily="34" charset="0"/>
                </a:rPr>
                <a:t> </a:t>
              </a:r>
              <a:r>
                <a:rPr lang="ru-RU" sz="1400" kern="1200" dirty="0" err="1">
                  <a:solidFill>
                    <a:srgbClr val="1F497D"/>
                  </a:solidFill>
                  <a:latin typeface="Arial" panose="020B0604020202020204" pitchFamily="34" charset="0"/>
                  <a:ea typeface="+mn-ea"/>
                  <a:cs typeface="Arial" panose="020B0604020202020204" pitchFamily="34" charset="0"/>
                </a:rPr>
                <a:t>мерзімдерін</a:t>
              </a:r>
              <a:r>
                <a:rPr lang="ru-RU" sz="1400" kern="1200" dirty="0">
                  <a:solidFill>
                    <a:srgbClr val="1F497D"/>
                  </a:solidFill>
                  <a:latin typeface="Arial" panose="020B0604020202020204" pitchFamily="34" charset="0"/>
                  <a:ea typeface="+mn-ea"/>
                  <a:cs typeface="Arial" panose="020B0604020202020204" pitchFamily="34" charset="0"/>
                </a:rPr>
                <a:t> </a:t>
              </a:r>
              <a:r>
                <a:rPr lang="ru-RU" sz="1400" kern="1200" dirty="0" err="1">
                  <a:solidFill>
                    <a:srgbClr val="1F497D"/>
                  </a:solidFill>
                  <a:latin typeface="Arial" panose="020B0604020202020204" pitchFamily="34" charset="0"/>
                  <a:ea typeface="+mn-ea"/>
                  <a:cs typeface="Arial" panose="020B0604020202020204" pitchFamily="34" charset="0"/>
                </a:rPr>
                <a:t>көздейтін</a:t>
              </a:r>
              <a:r>
                <a:rPr lang="ru-RU" sz="1400" kern="1200" dirty="0">
                  <a:solidFill>
                    <a:srgbClr val="1F497D"/>
                  </a:solidFill>
                  <a:latin typeface="Arial" panose="020B0604020202020204" pitchFamily="34" charset="0"/>
                  <a:ea typeface="+mn-ea"/>
                  <a:cs typeface="Arial" panose="020B0604020202020204" pitchFamily="34" charset="0"/>
                </a:rPr>
                <a:t> </a:t>
              </a:r>
              <a:r>
                <a:rPr lang="ru-RU" sz="1400" kern="1200" dirty="0" err="1">
                  <a:solidFill>
                    <a:srgbClr val="1F497D"/>
                  </a:solidFill>
                  <a:latin typeface="Arial" panose="020B0604020202020204" pitchFamily="34" charset="0"/>
                  <a:ea typeface="+mn-ea"/>
                  <a:cs typeface="Arial" panose="020B0604020202020204" pitchFamily="34" charset="0"/>
                </a:rPr>
                <a:t>білім</a:t>
              </a:r>
              <a:r>
                <a:rPr lang="ru-RU" sz="1400" kern="1200" dirty="0">
                  <a:solidFill>
                    <a:srgbClr val="1F497D"/>
                  </a:solidFill>
                  <a:latin typeface="Arial" panose="020B0604020202020204" pitchFamily="34" charset="0"/>
                  <a:ea typeface="+mn-ea"/>
                  <a:cs typeface="Arial" panose="020B0604020202020204" pitchFamily="34" charset="0"/>
                </a:rPr>
                <a:t> беру </a:t>
              </a:r>
              <a:r>
                <a:rPr lang="ru-RU" sz="1400" kern="1200" dirty="0" err="1">
                  <a:solidFill>
                    <a:srgbClr val="1F497D"/>
                  </a:solidFill>
                  <a:latin typeface="Arial" panose="020B0604020202020204" pitchFamily="34" charset="0"/>
                  <a:ea typeface="+mn-ea"/>
                  <a:cs typeface="Arial" panose="020B0604020202020204" pitchFamily="34" charset="0"/>
                </a:rPr>
                <a:t>бағдарламалары</a:t>
              </a:r>
              <a:r>
                <a:rPr lang="ru-RU" sz="1400" kern="1200" dirty="0">
                  <a:solidFill>
                    <a:srgbClr val="1F497D"/>
                  </a:solidFill>
                  <a:latin typeface="Arial" panose="020B0604020202020204" pitchFamily="34" charset="0"/>
                  <a:ea typeface="+mn-ea"/>
                  <a:cs typeface="Arial" panose="020B0604020202020204" pitchFamily="34" charset="0"/>
                </a:rPr>
                <a:t> </a:t>
              </a:r>
              <a:r>
                <a:rPr lang="ru-RU" sz="1400" kern="1200" dirty="0" err="1">
                  <a:solidFill>
                    <a:srgbClr val="1F497D"/>
                  </a:solidFill>
                  <a:latin typeface="Arial" panose="020B0604020202020204" pitchFamily="34" charset="0"/>
                  <a:ea typeface="+mn-ea"/>
                  <a:cs typeface="Arial" panose="020B0604020202020204" pitchFamily="34" charset="0"/>
                </a:rPr>
                <a:t>бойынша</a:t>
              </a:r>
              <a:r>
                <a:rPr lang="ru-RU" sz="1400" kern="1200" dirty="0">
                  <a:solidFill>
                    <a:srgbClr val="1F497D"/>
                  </a:solidFill>
                  <a:latin typeface="Arial" panose="020B0604020202020204" pitchFamily="34" charset="0"/>
                  <a:ea typeface="+mn-ea"/>
                  <a:cs typeface="Arial" panose="020B0604020202020204" pitchFamily="34" charset="0"/>
                </a:rPr>
                <a:t> </a:t>
              </a:r>
              <a:r>
                <a:rPr lang="ru-RU" sz="1400" kern="1200" dirty="0" err="1">
                  <a:solidFill>
                    <a:srgbClr val="1F497D"/>
                  </a:solidFill>
                  <a:latin typeface="Arial" panose="020B0604020202020204" pitchFamily="34" charset="0"/>
                  <a:ea typeface="+mn-ea"/>
                  <a:cs typeface="Arial" panose="020B0604020202020204" pitchFamily="34" charset="0"/>
                </a:rPr>
                <a:t>оқуға</a:t>
              </a:r>
              <a:r>
                <a:rPr lang="ru-RU" sz="1400" kern="1200" dirty="0">
                  <a:solidFill>
                    <a:srgbClr val="1F497D"/>
                  </a:solidFill>
                  <a:latin typeface="Arial" panose="020B0604020202020204" pitchFamily="34" charset="0"/>
                  <a:ea typeface="+mn-ea"/>
                  <a:cs typeface="Arial" panose="020B0604020202020204" pitchFamily="34" charset="0"/>
                </a:rPr>
                <a:t> </a:t>
              </a:r>
              <a:r>
                <a:rPr lang="ru-RU" sz="1400" kern="1200" dirty="0" err="1">
                  <a:solidFill>
                    <a:srgbClr val="1F497D"/>
                  </a:solidFill>
                  <a:latin typeface="Arial" panose="020B0604020202020204" pitchFamily="34" charset="0"/>
                  <a:ea typeface="+mn-ea"/>
                  <a:cs typeface="Arial" panose="020B0604020202020204" pitchFamily="34" charset="0"/>
                </a:rPr>
                <a:t>түсетін</a:t>
              </a:r>
              <a:r>
                <a:rPr lang="ru-RU" sz="1400" kern="1200" dirty="0">
                  <a:solidFill>
                    <a:srgbClr val="1F497D"/>
                  </a:solidFill>
                  <a:latin typeface="Arial" panose="020B0604020202020204" pitchFamily="34" charset="0"/>
                  <a:ea typeface="+mn-ea"/>
                  <a:cs typeface="Arial" panose="020B0604020202020204" pitchFamily="34" charset="0"/>
                </a:rPr>
                <a:t> </a:t>
              </a:r>
              <a:r>
                <a:rPr lang="ru-RU" sz="1400" kern="1200" dirty="0" err="1">
                  <a:solidFill>
                    <a:srgbClr val="1F497D"/>
                  </a:solidFill>
                  <a:latin typeface="Arial" panose="020B0604020202020204" pitchFamily="34" charset="0"/>
                  <a:ea typeface="+mn-ea"/>
                  <a:cs typeface="Arial" panose="020B0604020202020204" pitchFamily="34" charset="0"/>
                </a:rPr>
                <a:t>техникалық</a:t>
              </a:r>
              <a:r>
                <a:rPr lang="ru-RU" sz="1400" kern="1200" dirty="0">
                  <a:solidFill>
                    <a:srgbClr val="1F497D"/>
                  </a:solidFill>
                  <a:latin typeface="Arial" panose="020B0604020202020204" pitchFamily="34" charset="0"/>
                  <a:ea typeface="+mn-ea"/>
                  <a:cs typeface="Arial" panose="020B0604020202020204" pitchFamily="34" charset="0"/>
                </a:rPr>
                <a:t> </a:t>
              </a:r>
              <a:r>
                <a:rPr lang="ru-RU" sz="1400" kern="1200" dirty="0" err="1">
                  <a:solidFill>
                    <a:srgbClr val="1F497D"/>
                  </a:solidFill>
                  <a:latin typeface="Arial" panose="020B0604020202020204" pitchFamily="34" charset="0"/>
                  <a:ea typeface="+mn-ea"/>
                  <a:cs typeface="Arial" panose="020B0604020202020204" pitchFamily="34" charset="0"/>
                </a:rPr>
                <a:t>және</a:t>
              </a:r>
              <a:r>
                <a:rPr lang="ru-RU" sz="1400" kern="1200" dirty="0">
                  <a:solidFill>
                    <a:srgbClr val="1F497D"/>
                  </a:solidFill>
                  <a:latin typeface="Arial" panose="020B0604020202020204" pitchFamily="34" charset="0"/>
                  <a:ea typeface="+mn-ea"/>
                  <a:cs typeface="Arial" panose="020B0604020202020204" pitchFamily="34" charset="0"/>
                </a:rPr>
                <a:t> </a:t>
              </a:r>
              <a:r>
                <a:rPr lang="ru-RU" sz="1400" kern="1200" dirty="0" err="1">
                  <a:solidFill>
                    <a:srgbClr val="1F497D"/>
                  </a:solidFill>
                  <a:latin typeface="Arial" panose="020B0604020202020204" pitchFamily="34" charset="0"/>
                  <a:ea typeface="+mn-ea"/>
                  <a:cs typeface="Arial" panose="020B0604020202020204" pitchFamily="34" charset="0"/>
                </a:rPr>
                <a:t>кәсіптік</a:t>
              </a:r>
              <a:r>
                <a:rPr lang="ru-RU" sz="1400" kern="1200" dirty="0">
                  <a:solidFill>
                    <a:srgbClr val="1F497D"/>
                  </a:solidFill>
                  <a:latin typeface="Arial" panose="020B0604020202020204" pitchFamily="34" charset="0"/>
                  <a:ea typeface="+mn-ea"/>
                  <a:cs typeface="Arial" panose="020B0604020202020204" pitchFamily="34" charset="0"/>
                </a:rPr>
                <a:t> </a:t>
              </a:r>
              <a:r>
                <a:rPr lang="ru-RU" sz="1400" kern="1200" dirty="0" err="1">
                  <a:solidFill>
                    <a:srgbClr val="1F497D"/>
                  </a:solidFill>
                  <a:latin typeface="Arial" panose="020B0604020202020204" pitchFamily="34" charset="0"/>
                  <a:ea typeface="+mn-ea"/>
                  <a:cs typeface="Arial" panose="020B0604020202020204" pitchFamily="34" charset="0"/>
                </a:rPr>
                <a:t>немесе</a:t>
              </a:r>
              <a:r>
                <a:rPr lang="ru-RU" sz="1400" kern="1200" dirty="0">
                  <a:solidFill>
                    <a:srgbClr val="1F497D"/>
                  </a:solidFill>
                  <a:latin typeface="Arial" panose="020B0604020202020204" pitchFamily="34" charset="0"/>
                  <a:ea typeface="+mn-ea"/>
                  <a:cs typeface="Arial" panose="020B0604020202020204" pitchFamily="34" charset="0"/>
                </a:rPr>
                <a:t> орта </a:t>
              </a:r>
              <a:r>
                <a:rPr lang="ru-RU" sz="1400" kern="1200" dirty="0" err="1">
                  <a:solidFill>
                    <a:srgbClr val="1F497D"/>
                  </a:solidFill>
                  <a:latin typeface="Arial" panose="020B0604020202020204" pitchFamily="34" charset="0"/>
                  <a:ea typeface="+mn-ea"/>
                  <a:cs typeface="Arial" panose="020B0604020202020204" pitchFamily="34" charset="0"/>
                </a:rPr>
                <a:t>білімнен</a:t>
              </a:r>
              <a:r>
                <a:rPr lang="ru-RU" sz="1400" kern="1200" dirty="0">
                  <a:solidFill>
                    <a:srgbClr val="1F497D"/>
                  </a:solidFill>
                  <a:latin typeface="Arial" panose="020B0604020202020204" pitchFamily="34" charset="0"/>
                  <a:ea typeface="+mn-ea"/>
                  <a:cs typeface="Arial" panose="020B0604020202020204" pitchFamily="34" charset="0"/>
                </a:rPr>
                <a:t> </a:t>
              </a:r>
              <a:r>
                <a:rPr lang="ru-RU" sz="1400" kern="1200" dirty="0" err="1">
                  <a:solidFill>
                    <a:srgbClr val="1F497D"/>
                  </a:solidFill>
                  <a:latin typeface="Arial" panose="020B0604020202020204" pitchFamily="34" charset="0"/>
                  <a:ea typeface="+mn-ea"/>
                  <a:cs typeface="Arial" panose="020B0604020202020204" pitchFamily="34" charset="0"/>
                </a:rPr>
                <a:t>кейінгі</a:t>
              </a:r>
              <a:r>
                <a:rPr lang="ru-RU" sz="1400" kern="1200" dirty="0">
                  <a:solidFill>
                    <a:srgbClr val="1F497D"/>
                  </a:solidFill>
                  <a:latin typeface="Arial" panose="020B0604020202020204" pitchFamily="34" charset="0"/>
                  <a:ea typeface="+mn-ea"/>
                  <a:cs typeface="Arial" panose="020B0604020202020204" pitchFamily="34" charset="0"/>
                </a:rPr>
                <a:t> </a:t>
              </a:r>
              <a:r>
                <a:rPr lang="ru-RU" sz="1400" kern="1200" dirty="0" err="1">
                  <a:solidFill>
                    <a:srgbClr val="1F497D"/>
                  </a:solidFill>
                  <a:latin typeface="Arial" panose="020B0604020202020204" pitchFamily="34" charset="0"/>
                  <a:ea typeface="+mn-ea"/>
                  <a:cs typeface="Arial" panose="020B0604020202020204" pitchFamily="34" charset="0"/>
                </a:rPr>
                <a:t>білім</a:t>
              </a:r>
              <a:r>
                <a:rPr lang="ru-RU" sz="1400" kern="1200" dirty="0">
                  <a:solidFill>
                    <a:srgbClr val="1F497D"/>
                  </a:solidFill>
                  <a:latin typeface="Arial" panose="020B0604020202020204" pitchFamily="34" charset="0"/>
                  <a:ea typeface="+mn-ea"/>
                  <a:cs typeface="Arial" panose="020B0604020202020204" pitchFamily="34" charset="0"/>
                </a:rPr>
                <a:t> беру </a:t>
              </a:r>
              <a:r>
                <a:rPr lang="ru-RU" sz="1400" kern="1200" dirty="0" err="1">
                  <a:solidFill>
                    <a:srgbClr val="1F497D"/>
                  </a:solidFill>
                  <a:latin typeface="Arial" panose="020B0604020202020204" pitchFamily="34" charset="0"/>
                  <a:ea typeface="+mn-ea"/>
                  <a:cs typeface="Arial" panose="020B0604020202020204" pitchFamily="34" charset="0"/>
                </a:rPr>
                <a:t>ұйымдарының</a:t>
              </a:r>
              <a:r>
                <a:rPr lang="ru-RU" sz="1400" kern="1200" dirty="0">
                  <a:solidFill>
                    <a:srgbClr val="1F497D"/>
                  </a:solidFill>
                  <a:latin typeface="Arial" panose="020B0604020202020204" pitchFamily="34" charset="0"/>
                  <a:ea typeface="+mn-ea"/>
                  <a:cs typeface="Arial" panose="020B0604020202020204" pitchFamily="34" charset="0"/>
                </a:rPr>
                <a:t> </a:t>
              </a:r>
              <a:r>
                <a:rPr lang="ru-RU" sz="1400" kern="1200" dirty="0" err="1">
                  <a:solidFill>
                    <a:srgbClr val="1F497D"/>
                  </a:solidFill>
                  <a:latin typeface="Arial" panose="020B0604020202020204" pitchFamily="34" charset="0"/>
                  <a:ea typeface="+mn-ea"/>
                  <a:cs typeface="Arial" panose="020B0604020202020204" pitchFamily="34" charset="0"/>
                </a:rPr>
                <a:t>бітірушілері</a:t>
              </a:r>
              <a:endParaRPr lang="ko-KR" altLang="en-US" sz="1400" kern="1200" dirty="0">
                <a:solidFill>
                  <a:srgbClr val="1F497D"/>
                </a:solidFill>
                <a:latin typeface="Calibri"/>
                <a:ea typeface="맑은 고딕"/>
                <a:cs typeface="+mn-cs"/>
              </a:endParaRPr>
            </a:p>
          </p:txBody>
        </p:sp>
        <p:sp>
          <p:nvSpPr>
            <p:cNvPr id="25" name="Isosceles Triangle 10">
              <a:extLst>
                <a:ext uri="{FF2B5EF4-FFF2-40B4-BE49-F238E27FC236}">
                  <a16:creationId xmlns:a16="http://schemas.microsoft.com/office/drawing/2014/main" id="{C7672754-CF5F-40C4-8606-EC57DCC1A1CE}"/>
                </a:ext>
              </a:extLst>
            </p:cNvPr>
            <p:cNvSpPr/>
            <p:nvPr/>
          </p:nvSpPr>
          <p:spPr>
            <a:xfrm rot="10800000">
              <a:off x="4355976" y="3651870"/>
              <a:ext cx="523857" cy="451601"/>
            </a:xfrm>
            <a:prstGeom prst="triangl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10" hangingPunct="1"/>
              <a:endParaRPr lang="ko-KR" altLang="en-US" sz="2000" kern="1200" dirty="0">
                <a:solidFill>
                  <a:prstClr val="white"/>
                </a:solidFill>
              </a:endParaRPr>
            </a:p>
          </p:txBody>
        </p:sp>
      </p:grpSp>
    </p:spTree>
    <p:extLst>
      <p:ext uri="{BB962C8B-B14F-4D97-AF65-F5344CB8AC3E}">
        <p14:creationId xmlns:p14="http://schemas.microsoft.com/office/powerpoint/2010/main" val="20528714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25E6E304-EB0A-4122-9A41-3D6E9899240B}"/>
              </a:ext>
            </a:extLst>
          </p:cNvPr>
          <p:cNvSpPr/>
          <p:nvPr/>
        </p:nvSpPr>
        <p:spPr>
          <a:xfrm>
            <a:off x="3" y="-1"/>
            <a:ext cx="12192000" cy="12283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3200" b="1" dirty="0">
              <a:solidFill>
                <a:schemeClr val="accent1"/>
              </a:solidFill>
              <a:latin typeface="Palatino Linotype" pitchFamily="18" charset="0"/>
            </a:endParaRPr>
          </a:p>
        </p:txBody>
      </p:sp>
      <p:sp>
        <p:nvSpPr>
          <p:cNvPr id="2" name="Заголовок 1"/>
          <p:cNvSpPr>
            <a:spLocks noGrp="1"/>
          </p:cNvSpPr>
          <p:nvPr>
            <p:ph type="title"/>
          </p:nvPr>
        </p:nvSpPr>
        <p:spPr/>
        <p:txBody>
          <a:bodyPr>
            <a:normAutofit fontScale="90000"/>
          </a:bodyPr>
          <a:lstStyle/>
          <a:p>
            <a:r>
              <a:rPr lang="kk-KZ" sz="3600" dirty="0">
                <a:solidFill>
                  <a:schemeClr val="bg1"/>
                </a:solidFill>
                <a:latin typeface="Palatino Linotype" pitchFamily="18" charset="0"/>
                <a:cs typeface="Times New Roman" pitchFamily="18" charset="0"/>
              </a:rPr>
              <a:t>«U-Future» қызметкерлерімен бірлесіп тестілеуге дайындықты тексеру</a:t>
            </a:r>
            <a:br>
              <a:rPr lang="ru-RU" dirty="0">
                <a:latin typeface="Times New Roman" pitchFamily="18" charset="0"/>
                <a:cs typeface="Times New Roman" pitchFamily="18" charset="0"/>
              </a:rPr>
            </a:br>
            <a:endParaRPr lang="ru-RU" dirty="0"/>
          </a:p>
        </p:txBody>
      </p:sp>
      <p:sp>
        <p:nvSpPr>
          <p:cNvPr id="3" name="Объект 2"/>
          <p:cNvSpPr>
            <a:spLocks noGrp="1"/>
          </p:cNvSpPr>
          <p:nvPr>
            <p:ph idx="1"/>
          </p:nvPr>
        </p:nvSpPr>
        <p:spPr>
          <a:xfrm>
            <a:off x="150128" y="1337485"/>
            <a:ext cx="11873553" cy="5377218"/>
          </a:xfrm>
        </p:spPr>
        <p:txBody>
          <a:bodyPr>
            <a:normAutofit fontScale="32500" lnSpcReduction="20000"/>
          </a:bodyPr>
          <a:lstStyle/>
          <a:p>
            <a:pPr marL="0" indent="0" algn="just" fontAlgn="auto">
              <a:buNone/>
            </a:pPr>
            <a:r>
              <a:rPr lang="kk-KZ" sz="4900" dirty="0">
                <a:latin typeface="Palatino Linotype" pitchFamily="18" charset="0"/>
                <a:cs typeface="Times New Roman" pitchFamily="18" charset="0"/>
              </a:rPr>
              <a:t>Карантиндік шаралар кезінде санитарлық-эпидемиологиялық талаптарды сақтау үшін әрбір пункт қамтамасыз етілуі тиіс:</a:t>
            </a:r>
            <a:endParaRPr lang="ru-RU" sz="4900" dirty="0">
              <a:latin typeface="Palatino Linotype" pitchFamily="18" charset="0"/>
              <a:cs typeface="Times New Roman" pitchFamily="18" charset="0"/>
            </a:endParaRPr>
          </a:p>
          <a:p>
            <a:pPr lvl="0" algn="just" fontAlgn="auto"/>
            <a:r>
              <a:rPr lang="kk-KZ" sz="4900" dirty="0">
                <a:latin typeface="Palatino Linotype" pitchFamily="18" charset="0"/>
                <a:cs typeface="Times New Roman" pitchFamily="18" charset="0"/>
              </a:rPr>
              <a:t>тестілеу технологиясының сақталуы үшін техникалық жабдықтардың дайындығы (ұялы байланыс сигналдарын өшіретін құрылғылар, металліздегіштер және бейнебақылау құралдары);</a:t>
            </a:r>
            <a:endParaRPr lang="ru-RU" sz="4900" dirty="0">
              <a:latin typeface="Palatino Linotype" pitchFamily="18" charset="0"/>
              <a:cs typeface="Times New Roman" pitchFamily="18" charset="0"/>
            </a:endParaRPr>
          </a:p>
          <a:p>
            <a:pPr lvl="0" algn="just" fontAlgn="auto"/>
            <a:r>
              <a:rPr lang="kk-KZ" sz="4900" dirty="0">
                <a:latin typeface="Palatino Linotype" pitchFamily="18" charset="0"/>
                <a:cs typeface="Times New Roman" pitchFamily="18" charset="0"/>
              </a:rPr>
              <a:t>тестілеу залдарында тестілеу арасындағы үзілістерде (лектер арасында) ылғалды жинау;</a:t>
            </a:r>
            <a:endParaRPr lang="ru-RU" sz="4900" dirty="0">
              <a:latin typeface="Palatino Linotype" pitchFamily="18" charset="0"/>
              <a:cs typeface="Times New Roman" pitchFamily="18" charset="0"/>
            </a:endParaRPr>
          </a:p>
          <a:p>
            <a:pPr lvl="0" algn="just" fontAlgn="auto"/>
            <a:r>
              <a:rPr lang="kk-KZ" sz="4900" dirty="0">
                <a:latin typeface="Palatino Linotype" pitchFamily="18" charset="0"/>
                <a:cs typeface="Times New Roman" pitchFamily="18" charset="0"/>
              </a:rPr>
              <a:t>желдету жүйесі;</a:t>
            </a:r>
            <a:endParaRPr lang="ru-RU" sz="4900" dirty="0">
              <a:latin typeface="Palatino Linotype" pitchFamily="18" charset="0"/>
              <a:cs typeface="Times New Roman" pitchFamily="18" charset="0"/>
            </a:endParaRPr>
          </a:p>
          <a:p>
            <a:pPr lvl="0" algn="just" fontAlgn="auto"/>
            <a:r>
              <a:rPr lang="kk-KZ" sz="4900" dirty="0">
                <a:latin typeface="Palatino Linotype" pitchFamily="18" charset="0"/>
                <a:cs typeface="Times New Roman" pitchFamily="18" charset="0"/>
              </a:rPr>
              <a:t>әрбір тестілеу залында тестілеу процесін бейнебақылауға арналған оператордың жұмыс орны;</a:t>
            </a:r>
            <a:endParaRPr lang="ru-RU" sz="4900" dirty="0">
              <a:latin typeface="Palatino Linotype" pitchFamily="18" charset="0"/>
              <a:cs typeface="Times New Roman" pitchFamily="18" charset="0"/>
            </a:endParaRPr>
          </a:p>
          <a:p>
            <a:pPr lvl="0" algn="just" fontAlgn="auto"/>
            <a:r>
              <a:rPr lang="kk-KZ" sz="4900" dirty="0">
                <a:latin typeface="Palatino Linotype" pitchFamily="18" charset="0"/>
                <a:cs typeface="Times New Roman" pitchFamily="18" charset="0"/>
              </a:rPr>
              <a:t>тестіленушінің жұмыс орны санитарлық-эпидемиологиялық ережелерге сәйкес орналастырылуы тиіс. Карантиндік шаралар кезінде жұмыс орындары арасындағы қашықтық кемінде 1 м сақтау мүмкіндігі болуы тиіс.</a:t>
            </a:r>
            <a:endParaRPr lang="ru-RU" sz="4900" dirty="0">
              <a:latin typeface="Palatino Linotype" pitchFamily="18" charset="0"/>
              <a:cs typeface="Times New Roman" pitchFamily="18" charset="0"/>
            </a:endParaRPr>
          </a:p>
          <a:p>
            <a:pPr lvl="0" algn="just" fontAlgn="auto"/>
            <a:r>
              <a:rPr lang="kk-KZ" sz="4900" dirty="0">
                <a:latin typeface="Palatino Linotype" pitchFamily="18" charset="0"/>
                <a:cs typeface="Times New Roman" pitchFamily="18" charset="0"/>
              </a:rPr>
              <a:t>тестілеу залдарында су диспенсерінің болуы;</a:t>
            </a:r>
            <a:endParaRPr lang="ru-RU" sz="4900" dirty="0">
              <a:latin typeface="Palatino Linotype" pitchFamily="18" charset="0"/>
              <a:cs typeface="Times New Roman" pitchFamily="18" charset="0"/>
            </a:endParaRPr>
          </a:p>
          <a:p>
            <a:pPr lvl="0" algn="just" fontAlgn="auto"/>
            <a:r>
              <a:rPr lang="kk-KZ" sz="4900" dirty="0">
                <a:latin typeface="Palatino Linotype" pitchFamily="18" charset="0"/>
                <a:cs typeface="Times New Roman" pitchFamily="18" charset="0"/>
              </a:rPr>
              <a:t>әлеуметтік қашықтықты сақтауға арналған баррикадалық ленталар;</a:t>
            </a:r>
            <a:endParaRPr lang="ru-RU" sz="4900" dirty="0">
              <a:latin typeface="Palatino Linotype" pitchFamily="18" charset="0"/>
              <a:cs typeface="Times New Roman" pitchFamily="18" charset="0"/>
            </a:endParaRPr>
          </a:p>
          <a:p>
            <a:pPr lvl="0" algn="just" fontAlgn="auto"/>
            <a:r>
              <a:rPr lang="kk-KZ" sz="4900" dirty="0">
                <a:latin typeface="Palatino Linotype" pitchFamily="18" charset="0"/>
                <a:cs typeface="Times New Roman" pitchFamily="18" charset="0"/>
              </a:rPr>
              <a:t>кіре берісте тестіленушілердің дене қызуын бақылауға арналған қондырғылар (аспаптар);</a:t>
            </a:r>
            <a:endParaRPr lang="ru-RU" sz="4900" dirty="0">
              <a:latin typeface="Palatino Linotype" pitchFamily="18" charset="0"/>
              <a:cs typeface="Times New Roman" pitchFamily="18" charset="0"/>
            </a:endParaRPr>
          </a:p>
          <a:p>
            <a:pPr lvl="0" algn="just" fontAlgn="auto"/>
            <a:r>
              <a:rPr lang="kk-KZ" sz="4900" dirty="0">
                <a:latin typeface="Palatino Linotype" pitchFamily="18" charset="0"/>
                <a:cs typeface="Times New Roman" pitchFamily="18" charset="0"/>
              </a:rPr>
              <a:t>дезинфекциялық тоннель және кілемшелер;</a:t>
            </a:r>
            <a:endParaRPr lang="ru-RU" sz="4900" dirty="0">
              <a:latin typeface="Palatino Linotype" pitchFamily="18" charset="0"/>
              <a:cs typeface="Times New Roman" pitchFamily="18" charset="0"/>
            </a:endParaRPr>
          </a:p>
          <a:p>
            <a:pPr lvl="0" algn="just" fontAlgn="auto"/>
            <a:r>
              <a:rPr lang="kk-KZ" sz="4900" dirty="0">
                <a:latin typeface="Palatino Linotype" pitchFamily="18" charset="0"/>
                <a:cs typeface="Times New Roman" pitchFamily="18" charset="0"/>
              </a:rPr>
              <a:t>кіреберісте, холлдарда, лифтілерге кіреберісте, санитарлық тораптарда тері антисептиктеріне арналған санитайзерлер;</a:t>
            </a:r>
            <a:endParaRPr lang="ru-RU" sz="4900" dirty="0">
              <a:latin typeface="Palatino Linotype" pitchFamily="18" charset="0"/>
              <a:cs typeface="Times New Roman" pitchFamily="18" charset="0"/>
            </a:endParaRPr>
          </a:p>
          <a:p>
            <a:pPr lvl="0" algn="just" fontAlgn="auto"/>
            <a:r>
              <a:rPr lang="kk-KZ" sz="4900" dirty="0">
                <a:latin typeface="Palatino Linotype" pitchFamily="18" charset="0"/>
                <a:cs typeface="Times New Roman" pitchFamily="18" charset="0"/>
              </a:rPr>
              <a:t>бактерицидті шамдар немесе рецеркуляторлар (әрбір залда);</a:t>
            </a:r>
            <a:endParaRPr lang="ru-RU" sz="4900" dirty="0">
              <a:latin typeface="Palatino Linotype" pitchFamily="18" charset="0"/>
              <a:cs typeface="Times New Roman" pitchFamily="18" charset="0"/>
            </a:endParaRPr>
          </a:p>
          <a:p>
            <a:pPr lvl="0" algn="just" fontAlgn="auto"/>
            <a:r>
              <a:rPr lang="kk-KZ" sz="4900" dirty="0">
                <a:latin typeface="Palatino Linotype" pitchFamily="18" charset="0"/>
                <a:cs typeface="Times New Roman" pitchFamily="18" charset="0"/>
              </a:rPr>
              <a:t>пайдаланылған медициналық маскаларға арналған урналар;.</a:t>
            </a:r>
            <a:endParaRPr lang="ru-RU" sz="4900" dirty="0">
              <a:latin typeface="Palatino Linotype" pitchFamily="18" charset="0"/>
              <a:cs typeface="Times New Roman" pitchFamily="18" charset="0"/>
            </a:endParaRPr>
          </a:p>
          <a:p>
            <a:pPr lvl="0" algn="just" fontAlgn="auto"/>
            <a:r>
              <a:rPr lang="kk-KZ" sz="4900" dirty="0">
                <a:latin typeface="Palatino Linotype" pitchFamily="18" charset="0"/>
                <a:cs typeface="Times New Roman" pitchFamily="18" charset="0"/>
              </a:rPr>
              <a:t>бейне жазбаларды бейнебақылау камераларынан сапасын жоғалтпай сақтау;</a:t>
            </a:r>
            <a:endParaRPr lang="ru-RU" sz="4900" dirty="0">
              <a:latin typeface="Palatino Linotype" pitchFamily="18" charset="0"/>
              <a:cs typeface="Times New Roman" pitchFamily="18" charset="0"/>
            </a:endParaRPr>
          </a:p>
          <a:p>
            <a:pPr lvl="0" algn="just" fontAlgn="auto"/>
            <a:r>
              <a:rPr lang="kk-KZ" sz="4900" dirty="0">
                <a:latin typeface="Palatino Linotype" pitchFamily="18" charset="0"/>
                <a:cs typeface="Times New Roman" pitchFamily="18" charset="0"/>
              </a:rPr>
              <a:t>дәліздерде аудиторияларға көрсеткіштердің ілінуі;</a:t>
            </a:r>
            <a:endParaRPr lang="ru-RU" sz="4900" dirty="0">
              <a:latin typeface="Palatino Linotype" pitchFamily="18" charset="0"/>
              <a:cs typeface="Times New Roman" pitchFamily="18" charset="0"/>
            </a:endParaRPr>
          </a:p>
          <a:p>
            <a:pPr algn="just"/>
            <a:r>
              <a:rPr lang="kk-KZ" sz="4900" dirty="0">
                <a:latin typeface="Palatino Linotype" pitchFamily="18" charset="0"/>
                <a:cs typeface="Times New Roman" pitchFamily="18" charset="0"/>
              </a:rPr>
              <a:t>тестілеуге кіргізу кезінде түсушілерден алынған тыйым салынған заттардың сақталуын қамтамасыз ету.</a:t>
            </a:r>
            <a:endParaRPr lang="ru-RU" sz="4900" dirty="0">
              <a:latin typeface="Palatino Linotype" pitchFamily="18" charset="0"/>
              <a:cs typeface="Times New Roman" pitchFamily="18" charset="0"/>
            </a:endParaRPr>
          </a:p>
          <a:p>
            <a:endParaRPr lang="ru-RU" dirty="0"/>
          </a:p>
        </p:txBody>
      </p:sp>
    </p:spTree>
    <p:extLst>
      <p:ext uri="{BB962C8B-B14F-4D97-AF65-F5344CB8AC3E}">
        <p14:creationId xmlns:p14="http://schemas.microsoft.com/office/powerpoint/2010/main" val="25339050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25E6E304-EB0A-4122-9A41-3D6E9899240B}"/>
              </a:ext>
            </a:extLst>
          </p:cNvPr>
          <p:cNvSpPr/>
          <p:nvPr/>
        </p:nvSpPr>
        <p:spPr>
          <a:xfrm>
            <a:off x="3" y="-1"/>
            <a:ext cx="12192000" cy="137786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3200" b="1" dirty="0">
              <a:solidFill>
                <a:schemeClr val="accent1"/>
              </a:solidFill>
              <a:latin typeface="Arial Narrow" panose="020B0606020202030204" pitchFamily="34" charset="0"/>
            </a:endParaRPr>
          </a:p>
        </p:txBody>
      </p:sp>
      <p:sp>
        <p:nvSpPr>
          <p:cNvPr id="2" name="Заголовок 1"/>
          <p:cNvSpPr>
            <a:spLocks noGrp="1"/>
          </p:cNvSpPr>
          <p:nvPr>
            <p:ph type="title"/>
          </p:nvPr>
        </p:nvSpPr>
        <p:spPr>
          <a:xfrm>
            <a:off x="609601" y="117431"/>
            <a:ext cx="10972800" cy="1143000"/>
          </a:xfrm>
        </p:spPr>
        <p:txBody>
          <a:bodyPr>
            <a:noAutofit/>
          </a:bodyPr>
          <a:lstStyle/>
          <a:p>
            <a:r>
              <a:rPr lang="kk-KZ" sz="3200" b="1" dirty="0">
                <a:solidFill>
                  <a:schemeClr val="bg1"/>
                </a:solidFill>
                <a:latin typeface="Palatino Linotype" pitchFamily="18" charset="0"/>
                <a:cs typeface="Times New Roman" pitchFamily="18" charset="0"/>
              </a:rPr>
              <a:t>Тестілеу администраторлары тобының жетекшісінің міндеттері</a:t>
            </a:r>
            <a:endParaRPr lang="ru-RU" sz="3200" dirty="0">
              <a:solidFill>
                <a:schemeClr val="bg1"/>
              </a:solidFill>
              <a:latin typeface="Palatino Linotype" pitchFamily="18" charset="0"/>
            </a:endParaRPr>
          </a:p>
        </p:txBody>
      </p:sp>
      <p:sp>
        <p:nvSpPr>
          <p:cNvPr id="3" name="Объект 2"/>
          <p:cNvSpPr>
            <a:spLocks noGrp="1"/>
          </p:cNvSpPr>
          <p:nvPr>
            <p:ph idx="1"/>
          </p:nvPr>
        </p:nvSpPr>
        <p:spPr>
          <a:xfrm>
            <a:off x="259310" y="1600209"/>
            <a:ext cx="11627893" cy="4950719"/>
          </a:xfrm>
        </p:spPr>
        <p:txBody>
          <a:bodyPr>
            <a:normAutofit fontScale="55000" lnSpcReduction="20000"/>
          </a:bodyPr>
          <a:lstStyle/>
          <a:p>
            <a:pPr marL="0" indent="0" algn="just" fontAlgn="auto">
              <a:buNone/>
            </a:pPr>
            <a:r>
              <a:rPr lang="kk-KZ" sz="3400" dirty="0">
                <a:latin typeface="Palatino Linotype" pitchFamily="18" charset="0"/>
                <a:cs typeface="Times New Roman" pitchFamily="18" charset="0"/>
              </a:rPr>
              <a:t>Филиалдар тестілеу өткізу пунктін қамтамасыз етеді:</a:t>
            </a:r>
            <a:endParaRPr lang="ru-RU" sz="3400" dirty="0">
              <a:latin typeface="Palatino Linotype" pitchFamily="18" charset="0"/>
              <a:cs typeface="Times New Roman" pitchFamily="18" charset="0"/>
            </a:endParaRPr>
          </a:p>
          <a:p>
            <a:pPr lvl="0" algn="just" fontAlgn="auto"/>
            <a:r>
              <a:rPr lang="kk-KZ" sz="3400" dirty="0">
                <a:latin typeface="Palatino Linotype" pitchFamily="18" charset="0"/>
                <a:cs typeface="Times New Roman" pitchFamily="18" charset="0"/>
              </a:rPr>
              <a:t>акт, нысандарды басып шығару үшін принтер мен картридж;</a:t>
            </a:r>
            <a:endParaRPr lang="ru-RU" sz="3400" dirty="0">
              <a:latin typeface="Palatino Linotype" pitchFamily="18" charset="0"/>
              <a:cs typeface="Times New Roman" pitchFamily="18" charset="0"/>
            </a:endParaRPr>
          </a:p>
          <a:p>
            <a:pPr lvl="0" algn="just" fontAlgn="auto"/>
            <a:r>
              <a:rPr lang="kk-KZ" sz="3400" dirty="0">
                <a:latin typeface="Palatino Linotype" pitchFamily="18" charset="0"/>
                <a:cs typeface="Times New Roman" pitchFamily="18" charset="0"/>
              </a:rPr>
              <a:t>А4 форматындағы парақтар (әрбір тестіленушіге пайдалану үшін А4 форматындағы үш парақ беріледі);</a:t>
            </a:r>
            <a:endParaRPr lang="ru-RU" sz="3400" dirty="0">
              <a:latin typeface="Palatino Linotype" pitchFamily="18" charset="0"/>
              <a:cs typeface="Times New Roman" pitchFamily="18" charset="0"/>
            </a:endParaRPr>
          </a:p>
          <a:p>
            <a:pPr lvl="0" algn="just" fontAlgn="auto"/>
            <a:r>
              <a:rPr lang="kk-KZ" sz="3400" dirty="0">
                <a:latin typeface="Palatino Linotype" pitchFamily="18" charset="0"/>
                <a:cs typeface="Times New Roman" pitchFamily="18" charset="0"/>
              </a:rPr>
              <a:t>Фотосуреттер бар бейджиктер (ҰТО филиалдарында рәсімделеді);</a:t>
            </a:r>
            <a:endParaRPr lang="ru-RU" sz="3400" dirty="0">
              <a:latin typeface="Palatino Linotype" pitchFamily="18" charset="0"/>
              <a:cs typeface="Times New Roman" pitchFamily="18" charset="0"/>
            </a:endParaRPr>
          </a:p>
          <a:p>
            <a:pPr lvl="0" algn="just" fontAlgn="auto"/>
            <a:r>
              <a:rPr lang="kk-KZ" sz="3400" dirty="0">
                <a:latin typeface="Palatino Linotype" pitchFamily="18" charset="0"/>
                <a:cs typeface="Times New Roman" pitchFamily="18" charset="0"/>
              </a:rPr>
              <a:t>Нормативті-құқықтық актілер;</a:t>
            </a:r>
            <a:endParaRPr lang="ru-RU" sz="3400" dirty="0">
              <a:latin typeface="Palatino Linotype" pitchFamily="18" charset="0"/>
              <a:cs typeface="Times New Roman" pitchFamily="18" charset="0"/>
            </a:endParaRPr>
          </a:p>
          <a:p>
            <a:pPr lvl="0" algn="just" fontAlgn="auto"/>
            <a:r>
              <a:rPr lang="kk-KZ" sz="3400" dirty="0">
                <a:latin typeface="Palatino Linotype" pitchFamily="18" charset="0"/>
                <a:cs typeface="Times New Roman" pitchFamily="18" charset="0"/>
              </a:rPr>
              <a:t>«Денсаулық күйінің қанағаттанарлығын растау, ҰБТ өткізу қағидаларымен танысу және тыйым салынған заттарды алып өткені үшін жауапкершілік алу туралы» танысу актісі бойынша тестіленушілердің қолдарын жинау үшін актілерді басып шығару және тестілеу администраторларына үлестіру; </a:t>
            </a:r>
            <a:endParaRPr lang="ru-RU" sz="3400" dirty="0">
              <a:latin typeface="Palatino Linotype" pitchFamily="18" charset="0"/>
              <a:cs typeface="Times New Roman" pitchFamily="18" charset="0"/>
            </a:endParaRPr>
          </a:p>
          <a:p>
            <a:pPr lvl="0" algn="just" fontAlgn="auto"/>
            <a:r>
              <a:rPr lang="kk-KZ" sz="3400" dirty="0">
                <a:latin typeface="Palatino Linotype" pitchFamily="18" charset="0"/>
                <a:cs typeface="Times New Roman" pitchFamily="18" charset="0"/>
              </a:rPr>
              <a:t>Медициналық маскалар, бір реттік пайдаланатын стакандар, бөтелкедегі су  және антисептикпен қамтамасыз ету.</a:t>
            </a:r>
            <a:endParaRPr lang="ru-RU" sz="3400" dirty="0">
              <a:latin typeface="Palatino Linotype" pitchFamily="18" charset="0"/>
              <a:cs typeface="Times New Roman" pitchFamily="18" charset="0"/>
            </a:endParaRPr>
          </a:p>
          <a:p>
            <a:pPr marL="0" indent="0" algn="just" fontAlgn="auto">
              <a:buNone/>
            </a:pPr>
            <a:r>
              <a:rPr lang="kk-KZ" sz="3400" dirty="0">
                <a:latin typeface="Palatino Linotype" pitchFamily="18" charset="0"/>
                <a:cs typeface="Times New Roman" pitchFamily="18" charset="0"/>
              </a:rPr>
              <a:t>Өткізеді:</a:t>
            </a:r>
            <a:endParaRPr lang="ru-RU" sz="3400" dirty="0">
              <a:latin typeface="Palatino Linotype" pitchFamily="18" charset="0"/>
              <a:cs typeface="Times New Roman" pitchFamily="18" charset="0"/>
            </a:endParaRPr>
          </a:p>
          <a:p>
            <a:pPr lvl="0" algn="just" fontAlgn="auto"/>
            <a:r>
              <a:rPr lang="kk-KZ" sz="3400" dirty="0">
                <a:latin typeface="Palatino Linotype" pitchFamily="18" charset="0"/>
                <a:cs typeface="Times New Roman" pitchFamily="18" charset="0"/>
              </a:rPr>
              <a:t>аудитория мен дәліз бойынша кезекші қызметін атқаратын тестілеу администраторларына нұсқаулық өткізу және олардың функционалдық міндеттерін түсіндіру;</a:t>
            </a:r>
            <a:endParaRPr lang="ru-RU" sz="3400" dirty="0">
              <a:latin typeface="Palatino Linotype" pitchFamily="18" charset="0"/>
              <a:cs typeface="Times New Roman" pitchFamily="18" charset="0"/>
            </a:endParaRPr>
          </a:p>
          <a:p>
            <a:pPr lvl="0" algn="just" fontAlgn="auto"/>
            <a:r>
              <a:rPr lang="kk-KZ" sz="3400" dirty="0">
                <a:latin typeface="Palatino Linotype" pitchFamily="18" charset="0"/>
                <a:cs typeface="Times New Roman" pitchFamily="18" charset="0"/>
              </a:rPr>
              <a:t>тестілеу барысында пайдаланылған медициналық маскалардың ауыстырылуын бақылау.</a:t>
            </a:r>
            <a:endParaRPr lang="ru-RU" sz="3400" dirty="0">
              <a:latin typeface="Palatino Linotype" pitchFamily="18" charset="0"/>
              <a:cs typeface="Times New Roman" pitchFamily="18" charset="0"/>
            </a:endParaRPr>
          </a:p>
          <a:p>
            <a:endParaRPr lang="ru-RU" dirty="0"/>
          </a:p>
        </p:txBody>
      </p:sp>
    </p:spTree>
    <p:extLst>
      <p:ext uri="{BB962C8B-B14F-4D97-AF65-F5344CB8AC3E}">
        <p14:creationId xmlns:p14="http://schemas.microsoft.com/office/powerpoint/2010/main" val="30578677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Прямоугольник 9">
            <a:extLst>
              <a:ext uri="{FF2B5EF4-FFF2-40B4-BE49-F238E27FC236}">
                <a16:creationId xmlns:a16="http://schemas.microsoft.com/office/drawing/2014/main" id="{25E6E304-EB0A-4122-9A41-3D6E9899240B}"/>
              </a:ext>
            </a:extLst>
          </p:cNvPr>
          <p:cNvSpPr/>
          <p:nvPr/>
        </p:nvSpPr>
        <p:spPr>
          <a:xfrm>
            <a:off x="3" y="-1"/>
            <a:ext cx="12192000" cy="137786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3200" b="1" dirty="0">
              <a:solidFill>
                <a:schemeClr val="accent1"/>
              </a:solidFill>
              <a:latin typeface="Arial Narrow" panose="020B0606020202030204" pitchFamily="34" charset="0"/>
            </a:endParaRPr>
          </a:p>
        </p:txBody>
      </p:sp>
      <p:pic>
        <p:nvPicPr>
          <p:cNvPr id="29" name="Picture 4" descr="Похожее изображение"/>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5350" y="1888783"/>
            <a:ext cx="986227" cy="932153"/>
          </a:xfrm>
          <a:prstGeom prst="rect">
            <a:avLst/>
          </a:prstGeom>
          <a:noFill/>
          <a:extLst>
            <a:ext uri="{909E8E84-426E-40DD-AFC4-6F175D3DCCD1}">
              <a14:hiddenFill xmlns:a14="http://schemas.microsoft.com/office/drawing/2010/main">
                <a:solidFill>
                  <a:srgbClr val="FFFFFF"/>
                </a:solidFill>
              </a14:hiddenFill>
            </a:ext>
          </a:extLst>
        </p:spPr>
      </p:pic>
      <p:pic>
        <p:nvPicPr>
          <p:cNvPr id="30" name="Picture 2" descr="Похожее изображение"/>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5351" y="4339785"/>
            <a:ext cx="986227" cy="932152"/>
          </a:xfrm>
          <a:prstGeom prst="rect">
            <a:avLst/>
          </a:prstGeom>
          <a:noFill/>
          <a:extLst>
            <a:ext uri="{909E8E84-426E-40DD-AFC4-6F175D3DCCD1}">
              <a14:hiddenFill xmlns:a14="http://schemas.microsoft.com/office/drawing/2010/main">
                <a:solidFill>
                  <a:srgbClr val="FFFFFF"/>
                </a:solidFill>
              </a14:hiddenFill>
            </a:ext>
          </a:extLst>
        </p:spPr>
      </p:pic>
      <p:pic>
        <p:nvPicPr>
          <p:cNvPr id="31" name="Picture 5" descr="C:\Users\a.khaidarova\Desktop\1089129.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067557" y="1888783"/>
            <a:ext cx="1004837" cy="949743"/>
          </a:xfrm>
          <a:prstGeom prst="rect">
            <a:avLst/>
          </a:prstGeom>
          <a:noFill/>
          <a:extLst>
            <a:ext uri="{909E8E84-426E-40DD-AFC4-6F175D3DCCD1}">
              <a14:hiddenFill xmlns:a14="http://schemas.microsoft.com/office/drawing/2010/main">
                <a:solidFill>
                  <a:srgbClr val="FFFFFF"/>
                </a:solidFill>
              </a14:hiddenFill>
            </a:ext>
          </a:extLst>
        </p:spPr>
      </p:pic>
      <p:pic>
        <p:nvPicPr>
          <p:cNvPr id="52" name="Picture 6" descr="C:\Users\a.khaidarova\Desktop\Respect-Icon-White.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067556" y="4344930"/>
            <a:ext cx="1004837" cy="927010"/>
          </a:xfrm>
          <a:prstGeom prst="rect">
            <a:avLst/>
          </a:prstGeom>
          <a:noFill/>
          <a:extLst>
            <a:ext uri="{909E8E84-426E-40DD-AFC4-6F175D3DCCD1}">
              <a14:hiddenFill xmlns:a14="http://schemas.microsoft.com/office/drawing/2010/main">
                <a:solidFill>
                  <a:srgbClr val="FFFFFF"/>
                </a:solidFill>
              </a14:hiddenFill>
            </a:ext>
          </a:extLst>
        </p:spPr>
      </p:pic>
      <p:sp>
        <p:nvSpPr>
          <p:cNvPr id="53" name="TextBox 52"/>
          <p:cNvSpPr txBox="1"/>
          <p:nvPr/>
        </p:nvSpPr>
        <p:spPr>
          <a:xfrm>
            <a:off x="1340201" y="1690133"/>
            <a:ext cx="3763200" cy="1835540"/>
          </a:xfrm>
          <a:prstGeom prst="rect">
            <a:avLst/>
          </a:prstGeom>
          <a:noFill/>
        </p:spPr>
        <p:txBody>
          <a:bodyPr wrap="square" lIns="89572" tIns="44786" rIns="89572" bIns="44786" rtlCol="0">
            <a:spAutoFit/>
          </a:bodyPr>
          <a:lstStyle/>
          <a:p>
            <a:pPr defTabSz="653132">
              <a:lnSpc>
                <a:spcPct val="90000"/>
              </a:lnSpc>
              <a:spcBef>
                <a:spcPct val="0"/>
              </a:spcBef>
              <a:spcAft>
                <a:spcPct val="35000"/>
              </a:spcAft>
            </a:pPr>
            <a:r>
              <a:rPr lang="kk-KZ" dirty="0">
                <a:latin typeface="Palatino Linotype" pitchFamily="18" charset="0"/>
              </a:rPr>
              <a:t>ҰБТ өткізу қағидаларының сақталуын бақылауды жүзеге асыру үшін ҰБТӨП-ке ҚР БҒМ БҒССҚК және ҚР БҒМ БҒССҚК БССҚД қызметкерлері қатарынан </a:t>
            </a:r>
            <a:r>
              <a:rPr lang="kk-KZ" b="1" dirty="0">
                <a:latin typeface="Palatino Linotype" pitchFamily="18" charset="0"/>
              </a:rPr>
              <a:t>бақылаушылар</a:t>
            </a:r>
            <a:r>
              <a:rPr lang="kk-KZ" dirty="0">
                <a:latin typeface="Palatino Linotype" pitchFamily="18" charset="0"/>
              </a:rPr>
              <a:t> жіберіледі</a:t>
            </a:r>
            <a:endParaRPr lang="ru-RU" dirty="0">
              <a:latin typeface="Palatino Linotype" pitchFamily="18" charset="0"/>
              <a:cs typeface="Times New Roman" pitchFamily="18" charset="0"/>
            </a:endParaRPr>
          </a:p>
        </p:txBody>
      </p:sp>
      <p:sp>
        <p:nvSpPr>
          <p:cNvPr id="54" name="TextBox 53"/>
          <p:cNvSpPr txBox="1"/>
          <p:nvPr/>
        </p:nvSpPr>
        <p:spPr>
          <a:xfrm>
            <a:off x="1340204" y="4073495"/>
            <a:ext cx="3453917" cy="1198442"/>
          </a:xfrm>
          <a:prstGeom prst="rect">
            <a:avLst/>
          </a:prstGeom>
          <a:noFill/>
        </p:spPr>
        <p:txBody>
          <a:bodyPr wrap="square" lIns="89572" tIns="44786" rIns="89572" bIns="44786" rtlCol="0">
            <a:spAutoFit/>
          </a:bodyPr>
          <a:lstStyle/>
          <a:p>
            <a:pPr fontAlgn="auto"/>
            <a:r>
              <a:rPr lang="kk-KZ" dirty="0">
                <a:latin typeface="Palatino Linotype" pitchFamily="18" charset="0"/>
              </a:rPr>
              <a:t>«Адалдық алаңы» жобалық кеңсесі өкілдері мен арнайы мониторингтік топ мүшелері қатарынан </a:t>
            </a:r>
            <a:r>
              <a:rPr lang="kk-KZ" b="1" dirty="0">
                <a:latin typeface="Palatino Linotype" pitchFamily="18" charset="0"/>
              </a:rPr>
              <a:t>бақылаушылар</a:t>
            </a:r>
            <a:endParaRPr lang="ru-RU" dirty="0">
              <a:latin typeface="Palatino Linotype" pitchFamily="18" charset="0"/>
            </a:endParaRPr>
          </a:p>
        </p:txBody>
      </p:sp>
      <p:sp>
        <p:nvSpPr>
          <p:cNvPr id="55" name="TextBox 54"/>
          <p:cNvSpPr txBox="1"/>
          <p:nvPr/>
        </p:nvSpPr>
        <p:spPr>
          <a:xfrm>
            <a:off x="6291618" y="1525962"/>
            <a:ext cx="5792806" cy="4799428"/>
          </a:xfrm>
          <a:prstGeom prst="rect">
            <a:avLst/>
          </a:prstGeom>
          <a:noFill/>
        </p:spPr>
        <p:txBody>
          <a:bodyPr wrap="square" lIns="89572" tIns="44786" rIns="89572" bIns="44786" rtlCol="0">
            <a:spAutoFit/>
          </a:bodyPr>
          <a:lstStyle/>
          <a:p>
            <a:pPr algn="just" fontAlgn="auto"/>
            <a:r>
              <a:rPr lang="kk-KZ" b="1" dirty="0">
                <a:latin typeface="Palatino Linotype" pitchFamily="18" charset="0"/>
              </a:rPr>
              <a:t>Бақылаушыларға</a:t>
            </a:r>
            <a:r>
              <a:rPr lang="kk-KZ" dirty="0">
                <a:latin typeface="Palatino Linotype" pitchFamily="18" charset="0"/>
              </a:rPr>
              <a:t> қажет болған жағдайда аудиторияға кіруге және аудиторияда болуға құқықтары бар. Тестіленушілер қағидаларды бұзған, тыйым салынған заттарды пайдаланған жағдайда (телефон, шпаргалка және т.б.) тестілеу администраторымен бірлесіп акт жасап, тестіленушіні аудиториядан шығарады. Бұл ретте аудитория ішінде артық жүріс рұқсат етілмейді.</a:t>
            </a:r>
          </a:p>
          <a:p>
            <a:pPr algn="just" fontAlgn="auto"/>
            <a:endParaRPr lang="ru-RU" dirty="0">
              <a:latin typeface="Palatino Linotype" pitchFamily="18" charset="0"/>
            </a:endParaRPr>
          </a:p>
          <a:p>
            <a:pPr algn="just" fontAlgn="auto"/>
            <a:r>
              <a:rPr lang="kk-KZ" dirty="0">
                <a:latin typeface="Palatino Linotype" pitchFamily="18" charset="0"/>
              </a:rPr>
              <a:t>Тестілеудің барлық кезеңдерінде тестілеудің барлық қатысушыларына өте сыпайы болуы қажет. Тестіленушілердің алдында ұрыстың, дау-дамайдың және т.б. болуы рұқсат етілмейді. Барлық даулы мәселелер ҰТО-мен келісіліп шешілуі қажет.</a:t>
            </a:r>
            <a:endParaRPr lang="ru-RU" dirty="0">
              <a:latin typeface="Palatino Linotype" pitchFamily="18" charset="0"/>
            </a:endParaRPr>
          </a:p>
          <a:p>
            <a:pPr algn="just" fontAlgn="auto"/>
            <a:r>
              <a:rPr lang="kk-KZ" dirty="0">
                <a:latin typeface="Palatino Linotype" pitchFamily="18" charset="0"/>
              </a:rPr>
              <a:t>Тестілеуге дейін және тестілеу барысында аудиторияларды, дәліздерді, әжетханаларды тыйым салынған заттарға тексеруге құқықтары бар.</a:t>
            </a:r>
            <a:endParaRPr lang="ru-RU" dirty="0">
              <a:latin typeface="Palatino Linotype" pitchFamily="18" charset="0"/>
            </a:endParaRPr>
          </a:p>
        </p:txBody>
      </p:sp>
      <p:sp>
        <p:nvSpPr>
          <p:cNvPr id="58" name="Заголовок 1"/>
          <p:cNvSpPr>
            <a:spLocks noGrp="1"/>
          </p:cNvSpPr>
          <p:nvPr>
            <p:ph type="title"/>
          </p:nvPr>
        </p:nvSpPr>
        <p:spPr>
          <a:xfrm>
            <a:off x="-23609" y="327546"/>
            <a:ext cx="12192000" cy="990600"/>
          </a:xfrm>
        </p:spPr>
        <p:txBody>
          <a:bodyPr>
            <a:noAutofit/>
          </a:bodyPr>
          <a:lstStyle/>
          <a:p>
            <a:r>
              <a:rPr lang="kk-KZ" sz="2400" b="1" dirty="0">
                <a:solidFill>
                  <a:schemeClr val="bg1"/>
                </a:solidFill>
                <a:latin typeface="Palatino Linotype" pitchFamily="18" charset="0"/>
              </a:rPr>
              <a:t>ҚР БҒМ БҒССҚК және ҚР БҒМ БҒССҚК БССҚД мен «Адалдық алаңы» жобалық кеңсесі өкілдері мен арнайы мониторингтік топ мүшелері қатарынан құрылған бақылаушылар</a:t>
            </a:r>
            <a:br>
              <a:rPr lang="ru-RU" sz="2400" dirty="0">
                <a:latin typeface="Palatino Linotype" pitchFamily="18" charset="0"/>
              </a:rPr>
            </a:br>
            <a:endParaRPr lang="ru-RU" sz="2400" b="1" dirty="0">
              <a:solidFill>
                <a:schemeClr val="accent3">
                  <a:lumMod val="50000"/>
                </a:schemeClr>
              </a:solidFill>
              <a:latin typeface="Palatino Linotype" pitchFamily="18" charset="0"/>
            </a:endParaRPr>
          </a:p>
        </p:txBody>
      </p:sp>
    </p:spTree>
    <p:extLst>
      <p:ext uri="{BB962C8B-B14F-4D97-AF65-F5344CB8AC3E}">
        <p14:creationId xmlns:p14="http://schemas.microsoft.com/office/powerpoint/2010/main" val="880274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25E6E304-EB0A-4122-9A41-3D6E9899240B}"/>
              </a:ext>
            </a:extLst>
          </p:cNvPr>
          <p:cNvSpPr/>
          <p:nvPr/>
        </p:nvSpPr>
        <p:spPr>
          <a:xfrm>
            <a:off x="3" y="-1"/>
            <a:ext cx="12192000" cy="12283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3200" b="1" dirty="0">
              <a:solidFill>
                <a:srgbClr val="629DD1"/>
              </a:solidFill>
              <a:latin typeface="Arial Narrow" panose="020B0606020202030204" pitchFamily="34" charset="0"/>
            </a:endParaRPr>
          </a:p>
        </p:txBody>
      </p:sp>
      <p:sp>
        <p:nvSpPr>
          <p:cNvPr id="2" name="Заголовок 1"/>
          <p:cNvSpPr>
            <a:spLocks noGrp="1"/>
          </p:cNvSpPr>
          <p:nvPr>
            <p:ph type="title"/>
          </p:nvPr>
        </p:nvSpPr>
        <p:spPr>
          <a:xfrm>
            <a:off x="609601" y="85302"/>
            <a:ext cx="10972800" cy="1143000"/>
          </a:xfrm>
        </p:spPr>
        <p:txBody>
          <a:bodyPr>
            <a:normAutofit/>
          </a:bodyPr>
          <a:lstStyle/>
          <a:p>
            <a:r>
              <a:rPr lang="kk-KZ" sz="3200" dirty="0">
                <a:solidFill>
                  <a:schemeClr val="bg1"/>
                </a:solidFill>
                <a:latin typeface="Palatino Linotype" pitchFamily="18" charset="0"/>
              </a:rPr>
              <a:t>Ғимаратқа кіргізу тәртібі</a:t>
            </a:r>
            <a:endParaRPr lang="ru-RU" sz="3200" dirty="0">
              <a:solidFill>
                <a:schemeClr val="bg1"/>
              </a:solidFill>
              <a:latin typeface="Palatino Linotype" pitchFamily="18" charset="0"/>
            </a:endParaRPr>
          </a:p>
        </p:txBody>
      </p:sp>
      <p:sp>
        <p:nvSpPr>
          <p:cNvPr id="3" name="Объект 2"/>
          <p:cNvSpPr>
            <a:spLocks noGrp="1"/>
          </p:cNvSpPr>
          <p:nvPr>
            <p:ph idx="1"/>
          </p:nvPr>
        </p:nvSpPr>
        <p:spPr>
          <a:xfrm>
            <a:off x="559558" y="1600206"/>
            <a:ext cx="11204812" cy="4868833"/>
          </a:xfrm>
        </p:spPr>
        <p:txBody>
          <a:bodyPr>
            <a:normAutofit fontScale="77500" lnSpcReduction="20000"/>
          </a:bodyPr>
          <a:lstStyle/>
          <a:p>
            <a:pPr marL="457200" indent="0" algn="just">
              <a:lnSpc>
                <a:spcPct val="115000"/>
              </a:lnSpc>
              <a:spcAft>
                <a:spcPts val="0"/>
              </a:spcAft>
              <a:buNone/>
              <a:tabLst>
                <a:tab pos="630555" algn="l"/>
              </a:tabLst>
            </a:pPr>
            <a:r>
              <a:rPr lang="kk-KZ" sz="2400" dirty="0">
                <a:latin typeface="Palatino Linotype" pitchFamily="18" charset="0"/>
              </a:rPr>
              <a:t>ҰБТ-ны өткізу кезінде түсушілер ғимаратқа бір-бірден кіргізіледі, бұл ретте түсушілердің жеке басы адам бетінің көлемдік-кеңістіктік формасының сканерленуі арқылы сәйкестендіріледі </a:t>
            </a:r>
            <a:r>
              <a:rPr lang="kk-KZ" sz="2400" dirty="0">
                <a:latin typeface="Palatino Linotype" pitchFamily="18" charset="0"/>
                <a:ea typeface="Calibri"/>
                <a:cs typeface="Times New Roman"/>
              </a:rPr>
              <a:t>немесе тестіленушінің сыртқы келбетін жеке куәлікпен салыстыру арқылы жүзеге асырылады. </a:t>
            </a:r>
            <a:r>
              <a:rPr lang="kk-KZ" sz="2400" i="1" dirty="0">
                <a:latin typeface="Palatino Linotype" pitchFamily="18" charset="0"/>
                <a:ea typeface="Calibri"/>
                <a:cs typeface="Times New Roman"/>
              </a:rPr>
              <a:t>Жеке куәлігі жоқ адамдарда білім беру ұйымынан бірінші басшының қолымен және мөрімен расталған анықтама және туу туралы куәлік болуы тиіс. Шетелде білім беру ұйымдарын бітірген және Қазақстан Республикасының азаматтары болып табылмайтын адамдардың паспорты болуы тиіс.</a:t>
            </a:r>
          </a:p>
          <a:p>
            <a:pPr marL="457200" indent="0" algn="just">
              <a:lnSpc>
                <a:spcPct val="115000"/>
              </a:lnSpc>
              <a:spcAft>
                <a:spcPts val="0"/>
              </a:spcAft>
              <a:buNone/>
              <a:tabLst>
                <a:tab pos="630555" algn="l"/>
              </a:tabLst>
            </a:pPr>
            <a:endParaRPr lang="kk-KZ" sz="2400" i="1" dirty="0">
              <a:latin typeface="Palatino Linotype" pitchFamily="18" charset="0"/>
              <a:cs typeface="Times New Roman"/>
            </a:endParaRPr>
          </a:p>
          <a:p>
            <a:pPr marL="457200" indent="0" algn="just">
              <a:lnSpc>
                <a:spcPct val="115000"/>
              </a:lnSpc>
              <a:spcAft>
                <a:spcPts val="0"/>
              </a:spcAft>
              <a:buNone/>
              <a:tabLst>
                <a:tab pos="630555" algn="l"/>
              </a:tabLst>
            </a:pPr>
            <a:r>
              <a:rPr lang="kk-KZ" sz="2400" dirty="0">
                <a:latin typeface="Palatino Linotype" pitchFamily="18" charset="0"/>
              </a:rPr>
              <a:t>ҰБТӨП ғимаратының кіреберісінде түсушіге «Денсаулық күйінің қанағаттанарлығын растау, ҰБТ өткізу қағидаларымен танысу және тыйым салынған заттарды алып өткені үшін жауапкершілік туралы» танысу актісі ұсынылады.</a:t>
            </a:r>
          </a:p>
          <a:p>
            <a:pPr marL="457200" indent="0" algn="just">
              <a:lnSpc>
                <a:spcPct val="115000"/>
              </a:lnSpc>
              <a:spcAft>
                <a:spcPts val="0"/>
              </a:spcAft>
              <a:buNone/>
              <a:tabLst>
                <a:tab pos="630555" algn="l"/>
              </a:tabLst>
            </a:pPr>
            <a:endParaRPr lang="kk-KZ" sz="2400" dirty="0">
              <a:latin typeface="Palatino Linotype" pitchFamily="18" charset="0"/>
            </a:endParaRPr>
          </a:p>
          <a:p>
            <a:pPr marL="457200" indent="0" algn="just">
              <a:lnSpc>
                <a:spcPct val="115000"/>
              </a:lnSpc>
              <a:spcAft>
                <a:spcPts val="0"/>
              </a:spcAft>
              <a:buNone/>
              <a:tabLst>
                <a:tab pos="630555" algn="l"/>
              </a:tabLst>
            </a:pPr>
            <a:r>
              <a:rPr lang="kk-KZ" sz="2400" dirty="0">
                <a:latin typeface="Palatino Linotype" pitchFamily="18" charset="0"/>
              </a:rPr>
              <a:t>Тестілеуге кіргізу кезінде қол және рамалық металл іздегіштер пайдаланылады. Тестілеуге кіргізу кезінде металл іздегіштерді қолдану тестілеу өткізу барысында түсушілердің қауіпсіздігін қамтамасыз ету, сондай-ақ олардың ғимаратқа төмендегі тыйым салынған заттарды алып кіруіне жол бермеу үшін қолданылады.</a:t>
            </a:r>
            <a:endParaRPr lang="ru-RU" dirty="0"/>
          </a:p>
        </p:txBody>
      </p:sp>
    </p:spTree>
    <p:extLst>
      <p:ext uri="{BB962C8B-B14F-4D97-AF65-F5344CB8AC3E}">
        <p14:creationId xmlns:p14="http://schemas.microsoft.com/office/powerpoint/2010/main" val="1421855807"/>
      </p:ext>
    </p:extLst>
  </p:cSld>
  <p:clrMapOvr>
    <a:masterClrMapping/>
  </p:clrMapOvr>
</p:sld>
</file>

<file path=ppt/theme/theme1.xml><?xml version="1.0" encoding="utf-8"?>
<a:theme xmlns:a="http://schemas.openxmlformats.org/drawingml/2006/main" name="Тема Office">
  <a:themeElements>
    <a:clrScheme name="Базовая">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Воздушный поток">
  <a:themeElements>
    <a:clrScheme name="Воздушный поток">
      <a:dk1>
        <a:srgbClr val="000000"/>
      </a:dk1>
      <a:lt1>
        <a:srgbClr val="FFFFFF"/>
      </a:lt1>
      <a:dk2>
        <a:srgbClr val="A7A7A7"/>
      </a:dk2>
      <a:lt2>
        <a:srgbClr val="535353"/>
      </a:lt2>
      <a:accent1>
        <a:srgbClr val="4E67C8"/>
      </a:accent1>
      <a:accent2>
        <a:srgbClr val="5ECCF3"/>
      </a:accent2>
      <a:accent3>
        <a:srgbClr val="A7EA52"/>
      </a:accent3>
      <a:accent4>
        <a:srgbClr val="5DCEAF"/>
      </a:accent4>
      <a:accent5>
        <a:srgbClr val="FF8021"/>
      </a:accent5>
      <a:accent6>
        <a:srgbClr val="F14124"/>
      </a:accent6>
      <a:hlink>
        <a:srgbClr val="0000FF"/>
      </a:hlink>
      <a:folHlink>
        <a:srgbClr val="FF00FF"/>
      </a:folHlink>
    </a:clrScheme>
    <a:fontScheme name="Воздушный поток">
      <a:majorFont>
        <a:latin typeface="Helvetica"/>
        <a:ea typeface="Helvetica"/>
        <a:cs typeface="Helvetica"/>
      </a:majorFont>
      <a:minorFont>
        <a:latin typeface="Calibri"/>
        <a:ea typeface="Calibri"/>
        <a:cs typeface="Calibri"/>
      </a:minorFont>
    </a:fontScheme>
    <a:fmtScheme name="Воздушный поток">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2984" dir="5400000" rotWithShape="0">
              <a:srgbClr val="000000">
                <a:alpha val="45000"/>
              </a:srgbClr>
            </a:outerShdw>
          </a:effectLst>
        </a:effectStyle>
        <a:effectStyle>
          <a:effectLst>
            <a:outerShdw blurRad="38100" dist="22984" dir="5400000" rotWithShape="0">
              <a:srgbClr val="000000">
                <a:alpha val="45000"/>
              </a:srgbClr>
            </a:outerShdw>
          </a:effectLst>
        </a:effectStyle>
        <a:effectStyle>
          <a:effectLst>
            <a:outerShdw blurRad="63500" dist="50800" dir="5400000" rotWithShape="0">
              <a:srgbClr val="000000">
                <a:alpha val="2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5875" cap="flat">
          <a:solidFill>
            <a:srgbClr val="293E8E"/>
          </a:solidFill>
          <a:prstDash val="solid"/>
          <a:round/>
        </a:ln>
        <a:effectLst>
          <a:outerShdw blurRad="38100" dist="22984" dir="5400000" rotWithShape="0">
            <a:srgbClr val="000000">
              <a:alpha val="4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Trebuchet MS"/>
            <a:ea typeface="Trebuchet MS"/>
            <a:cs typeface="Trebuchet MS"/>
            <a:sym typeface="Trebuchet M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5875" cap="flat">
          <a:solidFill>
            <a:srgbClr val="293E8E"/>
          </a:solidFill>
          <a:prstDash val="solid"/>
          <a:round/>
        </a:ln>
        <a:effectLst>
          <a:outerShdw blurRad="63500" dist="50800" dir="5400000" rotWithShape="0">
            <a:srgbClr val="000000">
              <a:alpha val="20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Trebuchet MS"/>
            <a:ea typeface="Trebuchet MS"/>
            <a:cs typeface="Trebuchet MS"/>
            <a:sym typeface="Trebuchet M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5.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649</TotalTime>
  <Words>1667</Words>
  <Application>Microsoft Office PowerPoint</Application>
  <PresentationFormat>Широкоэкранный</PresentationFormat>
  <Paragraphs>182</Paragraphs>
  <Slides>17</Slides>
  <Notes>0</Notes>
  <HiddenSlides>0</HiddenSlides>
  <MMClips>0</MMClips>
  <ScaleCrop>false</ScaleCrop>
  <HeadingPairs>
    <vt:vector size="4" baseType="variant">
      <vt:variant>
        <vt:lpstr>Тема</vt:lpstr>
      </vt:variant>
      <vt:variant>
        <vt:i4>3</vt:i4>
      </vt:variant>
      <vt:variant>
        <vt:lpstr>Заголовки слайдов</vt:lpstr>
      </vt:variant>
      <vt:variant>
        <vt:i4>17</vt:i4>
      </vt:variant>
    </vt:vector>
  </HeadingPairs>
  <TitlesOfParts>
    <vt:vector size="20" baseType="lpstr">
      <vt:lpstr>Тема Office</vt:lpstr>
      <vt:lpstr>1_Тема Office</vt:lpstr>
      <vt:lpstr>2_Тема Office</vt:lpstr>
      <vt:lpstr>Презентация PowerPoint</vt:lpstr>
      <vt:lpstr>Презентация PowerPoint</vt:lpstr>
      <vt:lpstr>Презентация PowerPoint</vt:lpstr>
      <vt:lpstr>Презентация PowerPoint</vt:lpstr>
      <vt:lpstr>Презентация PowerPoint</vt:lpstr>
      <vt:lpstr>«U-Future» қызметкерлерімен бірлесіп тестілеуге дайындықты тексеру </vt:lpstr>
      <vt:lpstr>Тестілеу администраторлары тобының жетекшісінің міндеттері</vt:lpstr>
      <vt:lpstr>ҚР БҒМ БҒССҚК және ҚР БҒМ БҒССҚК БССҚД мен «Адалдық алаңы» жобалық кеңсесі өкілдері мен арнайы мониторингтік топ мүшелері қатарынан құрылған бақылаушылар </vt:lpstr>
      <vt:lpstr>Ғимаратқа кіргізу тәртібі</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Тестілеуден шығару актілері</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cp:lastModifiedBy>Неизвестный пользователь</cp:lastModifiedBy>
  <cp:revision>57</cp:revision>
  <cp:lastPrinted>2021-03-05T13:32:51Z</cp:lastPrinted>
  <dcterms:modified xsi:type="dcterms:W3CDTF">2021-03-16T06:49:17Z</dcterms:modified>
</cp:coreProperties>
</file>